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81.xml" ContentType="application/vnd.openxmlformats-officedocument.presentationml.tags+xml"/>
  <Override PartName="/ppt/tags/tag90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99.xml" ContentType="application/vnd.openxmlformats-officedocument.presentationml.tag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7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4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6147238" y="947361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826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53" name="OTLSHAPE_T_c109be9d91f84f3e99e4929ce565dd0c_HorizontalConnector1"/>
          <p:cNvCxnSpPr/>
          <p:nvPr>
            <p:custDataLst>
              <p:tags r:id="rId2"/>
            </p:custDataLst>
          </p:nvPr>
        </p:nvCxnSpPr>
        <p:spPr>
          <a:xfrm>
            <a:off x="882142" y="4111754"/>
            <a:ext cx="5630799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52" name="OTLSHAPE_T_e6f5c918bdd649a1ac919cf22468a23b_HorizontalConnector1"/>
          <p:cNvCxnSpPr/>
          <p:nvPr>
            <p:custDataLst>
              <p:tags r:id="rId3"/>
            </p:custDataLst>
          </p:nvPr>
        </p:nvCxnSpPr>
        <p:spPr>
          <a:xfrm>
            <a:off x="882142" y="3845054"/>
            <a:ext cx="4537693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51" name="OTLSHAPE_T_06a6a20021ea4acdac20b41f7b37b0dd_HorizontalConnector1"/>
          <p:cNvCxnSpPr/>
          <p:nvPr>
            <p:custDataLst>
              <p:tags r:id="rId4"/>
            </p:custDataLst>
          </p:nvPr>
        </p:nvCxnSpPr>
        <p:spPr>
          <a:xfrm>
            <a:off x="882142" y="3578354"/>
            <a:ext cx="3789779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50" name="OTLSHAPE_T_9aa183d65df24b0c8fecd0a002471583_HorizontalConnector1"/>
          <p:cNvCxnSpPr/>
          <p:nvPr>
            <p:custDataLst>
              <p:tags r:id="rId5"/>
            </p:custDataLst>
          </p:nvPr>
        </p:nvCxnSpPr>
        <p:spPr>
          <a:xfrm>
            <a:off x="882142" y="3273554"/>
            <a:ext cx="3099396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49" name="OTLSHAPE_T_be3ae38f60b3402d8a13f1e91eec41f5_HorizontalConnector1"/>
          <p:cNvCxnSpPr/>
          <p:nvPr>
            <p:custDataLst>
              <p:tags r:id="rId6"/>
            </p:custDataLst>
          </p:nvPr>
        </p:nvCxnSpPr>
        <p:spPr>
          <a:xfrm>
            <a:off x="882142" y="2930654"/>
            <a:ext cx="3099396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48" name="OTLSHAPE_T_7c518fb37f2142bb8e0445920d0403b5_HorizontalConnector1"/>
          <p:cNvCxnSpPr/>
          <p:nvPr>
            <p:custDataLst>
              <p:tags r:id="rId7"/>
            </p:custDataLst>
          </p:nvPr>
        </p:nvCxnSpPr>
        <p:spPr>
          <a:xfrm>
            <a:off x="913723" y="2625854"/>
            <a:ext cx="2319901" cy="0"/>
          </a:xfrm>
          <a:prstGeom prst="line">
            <a:avLst/>
          </a:prstGeom>
          <a:ln w="9525" cap="flat" cmpd="sng" algn="ctr">
            <a:solidFill>
              <a:srgbClr val="CDCDFA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47" name="OTLSHAPE_M_7b0996464ffd4cd3a3b383ab1ba22438_Connector1"/>
          <p:cNvCxnSpPr/>
          <p:nvPr>
            <p:custDataLst>
              <p:tags r:id="rId8"/>
            </p:custDataLst>
          </p:nvPr>
        </p:nvCxnSpPr>
        <p:spPr>
          <a:xfrm>
            <a:off x="6663120" y="4712483"/>
            <a:ext cx="0" cy="431017"/>
          </a:xfrm>
          <a:prstGeom prst="line">
            <a:avLst/>
          </a:prstGeom>
          <a:ln w="9525" cap="flat" cmpd="sng" algn="ctr">
            <a:solidFill>
              <a:srgbClr val="DC592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46" name="OTLSHAPE_M_6a283b367375415b92b0e5fc4e16a0cc_Connector1"/>
          <p:cNvCxnSpPr/>
          <p:nvPr>
            <p:custDataLst>
              <p:tags r:id="rId9"/>
            </p:custDataLst>
          </p:nvPr>
        </p:nvCxnSpPr>
        <p:spPr>
          <a:xfrm>
            <a:off x="6196515" y="4653197"/>
            <a:ext cx="0" cy="42680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45" name="OTLSHAPE_M_52743de8bb6d4044896f473898fe9da7_Connector1"/>
          <p:cNvCxnSpPr/>
          <p:nvPr>
            <p:custDataLst>
              <p:tags r:id="rId10"/>
            </p:custDataLst>
          </p:nvPr>
        </p:nvCxnSpPr>
        <p:spPr>
          <a:xfrm>
            <a:off x="2025455" y="4692349"/>
            <a:ext cx="0" cy="3876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24" name="OTLSHAPE_TB_00000000000000000000000000000000_LeftEndCaps"/>
          <p:cNvSpPr txBox="1"/>
          <p:nvPr>
            <p:custDataLst>
              <p:tags r:id="rId11"/>
            </p:custDataLst>
          </p:nvPr>
        </p:nvSpPr>
        <p:spPr>
          <a:xfrm>
            <a:off x="254000" y="5217732"/>
            <a:ext cx="377796" cy="23253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500" spc="-30" smtClean="0">
                <a:solidFill>
                  <a:srgbClr val="C0504D"/>
                </a:solidFill>
                <a:latin typeface="Calibri" panose="020F0502020204030204" pitchFamily="34" charset="0"/>
              </a:rPr>
              <a:t>2017</a:t>
            </a:r>
            <a:endParaRPr lang="en-US" sz="1500" spc="-3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025" name="OTLSHAPE_TB_00000000000000000000000000000000_RightEndCaps" hidden="1"/>
          <p:cNvSpPr txBox="1"/>
          <p:nvPr>
            <p:custDataLst>
              <p:tags r:id="rId12"/>
            </p:custDataLst>
          </p:nvPr>
        </p:nvSpPr>
        <p:spPr>
          <a:xfrm>
            <a:off x="8272103" y="5147966"/>
            <a:ext cx="622300" cy="37206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2400" smtClean="0">
                <a:solidFill>
                  <a:srgbClr val="C0504D"/>
                </a:solidFill>
                <a:latin typeface="Calibri" panose="020F0502020204030204" pitchFamily="34" charset="0"/>
              </a:rPr>
              <a:t>2017</a:t>
            </a:r>
            <a:endParaRPr lang="en-US" sz="24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026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767249" y="5143500"/>
            <a:ext cx="7378700" cy="381000"/>
          </a:xfrm>
          <a:prstGeom prst="snip2DiagRect">
            <a:avLst>
              <a:gd name="adj1" fmla="val 100000"/>
              <a:gd name="adj2" fmla="val 16667"/>
            </a:avLst>
          </a:prstGeom>
          <a:gradFill flip="none" rotWithShape="1">
            <a:gsLst>
              <a:gs pos="0">
                <a:srgbClr val="5B9BD5"/>
              </a:gs>
              <a:gs pos="100000">
                <a:srgbClr val="365D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7" name="OTLSHAPE_TB_00000000000000000000000000000000_ElapsedTim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snip2DiagRect">
            <a:avLst>
              <a:gd name="adj1" fmla="val 100000"/>
              <a:gd name="adj2" fmla="val 3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8" name="OTLSHAPE_TB_00000000000000000000000000000000_TodayMarkerShape" hidden="1"/>
          <p:cNvSpPr/>
          <p:nvPr>
            <p:custDataLst>
              <p:tags r:id="rId15"/>
            </p:custDataLst>
          </p:nvPr>
        </p:nvSpPr>
        <p:spPr>
          <a:xfrm>
            <a:off x="877921" y="55245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9" name="OTLSHAPE_TB_00000000000000000000000000000000_TodayMarkerText" hidden="1"/>
          <p:cNvSpPr txBox="1"/>
          <p:nvPr>
            <p:custDataLst>
              <p:tags r:id="rId16"/>
            </p:custDataLst>
          </p:nvPr>
        </p:nvSpPr>
        <p:spPr>
          <a:xfrm>
            <a:off x="932349" y="56515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030" name="OTLSHAPE_TB_00000000000000000000000000000000_TimescaleInterval1"/>
          <p:cNvSpPr txBox="1"/>
          <p:nvPr>
            <p:custDataLst>
              <p:tags r:id="rId17"/>
            </p:custDataLst>
          </p:nvPr>
        </p:nvSpPr>
        <p:spPr>
          <a:xfrm>
            <a:off x="995849" y="5240972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May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31" name="OTLSHAPE_TB_00000000000000000000000000000000_Separator1"/>
          <p:cNvCxnSpPr/>
          <p:nvPr>
            <p:custDataLst>
              <p:tags r:id="rId18"/>
            </p:custDataLst>
          </p:nvPr>
        </p:nvCxnSpPr>
        <p:spPr>
          <a:xfrm>
            <a:off x="1824093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32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887593" y="5240972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Jun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33" name="OTLSHAPE_TB_00000000000000000000000000000000_Separator2"/>
          <p:cNvCxnSpPr/>
          <p:nvPr>
            <p:custDataLst>
              <p:tags r:id="rId20"/>
            </p:custDataLst>
          </p:nvPr>
        </p:nvCxnSpPr>
        <p:spPr>
          <a:xfrm>
            <a:off x="2687071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34" name="OTLSHAPE_TB_00000000000000000000000000000000_TimescaleInterval3"/>
          <p:cNvSpPr txBox="1"/>
          <p:nvPr>
            <p:custDataLst>
              <p:tags r:id="rId21"/>
            </p:custDataLst>
          </p:nvPr>
        </p:nvSpPr>
        <p:spPr>
          <a:xfrm>
            <a:off x="2750571" y="52409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Jul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35" name="OTLSHAPE_TB_00000000000000000000000000000000_Separator3"/>
          <p:cNvCxnSpPr/>
          <p:nvPr>
            <p:custDataLst>
              <p:tags r:id="rId22"/>
            </p:custDataLst>
          </p:nvPr>
        </p:nvCxnSpPr>
        <p:spPr>
          <a:xfrm>
            <a:off x="3578815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36" name="OTLSHAPE_TB_00000000000000000000000000000000_TimescaleInterval4"/>
          <p:cNvSpPr txBox="1"/>
          <p:nvPr>
            <p:custDataLst>
              <p:tags r:id="rId23"/>
            </p:custDataLst>
          </p:nvPr>
        </p:nvSpPr>
        <p:spPr>
          <a:xfrm>
            <a:off x="3642315" y="5240972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Aug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37" name="OTLSHAPE_TB_00000000000000000000000000000000_Separator4"/>
          <p:cNvCxnSpPr/>
          <p:nvPr>
            <p:custDataLst>
              <p:tags r:id="rId24"/>
            </p:custDataLst>
          </p:nvPr>
        </p:nvCxnSpPr>
        <p:spPr>
          <a:xfrm>
            <a:off x="4470559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38" name="OTLSHAPE_TB_00000000000000000000000000000000_TimescaleInterval5"/>
          <p:cNvSpPr txBox="1"/>
          <p:nvPr>
            <p:custDataLst>
              <p:tags r:id="rId25"/>
            </p:custDataLst>
          </p:nvPr>
        </p:nvSpPr>
        <p:spPr>
          <a:xfrm>
            <a:off x="4534059" y="52409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2"/>
                </a:solidFill>
                <a:latin typeface="Calibri" panose="020F0502020204030204" pitchFamily="34" charset="0"/>
              </a:rPr>
              <a:t>Sep</a:t>
            </a:r>
            <a:endParaRPr lang="en-US" sz="1200" spc="-1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39" name="OTLSHAPE_TB_00000000000000000000000000000000_Separator5"/>
          <p:cNvCxnSpPr/>
          <p:nvPr>
            <p:custDataLst>
              <p:tags r:id="rId26"/>
            </p:custDataLst>
          </p:nvPr>
        </p:nvCxnSpPr>
        <p:spPr>
          <a:xfrm>
            <a:off x="5333537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40" name="OTLSHAPE_TB_00000000000000000000000000000000_TimescaleInterval6"/>
          <p:cNvSpPr txBox="1"/>
          <p:nvPr>
            <p:custDataLst>
              <p:tags r:id="rId27"/>
            </p:custDataLst>
          </p:nvPr>
        </p:nvSpPr>
        <p:spPr>
          <a:xfrm>
            <a:off x="5397037" y="52409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2"/>
                </a:solidFill>
                <a:latin typeface="Calibri" panose="020F0502020204030204" pitchFamily="34" charset="0"/>
              </a:rPr>
              <a:t>Oct</a:t>
            </a:r>
            <a:endParaRPr lang="en-US" sz="1200" spc="-2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41" name="OTLSHAPE_TB_00000000000000000000000000000000_Separator6"/>
          <p:cNvCxnSpPr/>
          <p:nvPr>
            <p:custDataLst>
              <p:tags r:id="rId28"/>
            </p:custDataLst>
          </p:nvPr>
        </p:nvCxnSpPr>
        <p:spPr>
          <a:xfrm>
            <a:off x="6225281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42" name="OTLSHAPE_TB_00000000000000000000000000000000_TimescaleInterval7"/>
          <p:cNvSpPr txBox="1"/>
          <p:nvPr>
            <p:custDataLst>
              <p:tags r:id="rId29"/>
            </p:custDataLst>
          </p:nvPr>
        </p:nvSpPr>
        <p:spPr>
          <a:xfrm>
            <a:off x="6288781" y="5240972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2"/>
                </a:solidFill>
                <a:latin typeface="Calibri" panose="020F0502020204030204" pitchFamily="34" charset="0"/>
              </a:rPr>
              <a:t>Nov</a:t>
            </a:r>
            <a:endParaRPr lang="en-US" sz="1200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18043" name="OTLSHAPE_TB_00000000000000000000000000000000_Separator7"/>
          <p:cNvCxnSpPr/>
          <p:nvPr>
            <p:custDataLst>
              <p:tags r:id="rId30"/>
            </p:custDataLst>
          </p:nvPr>
        </p:nvCxnSpPr>
        <p:spPr>
          <a:xfrm>
            <a:off x="7088259" y="520700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44" name="OTLSHAPE_TB_00000000000000000000000000000000_TimescaleInterval8"/>
          <p:cNvSpPr txBox="1"/>
          <p:nvPr>
            <p:custDataLst>
              <p:tags r:id="rId31"/>
            </p:custDataLst>
          </p:nvPr>
        </p:nvSpPr>
        <p:spPr>
          <a:xfrm>
            <a:off x="7151759" y="5240972"/>
            <a:ext cx="231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2"/>
                </a:solidFill>
                <a:latin typeface="Calibri" panose="020F0502020204030204" pitchFamily="34" charset="0"/>
              </a:rPr>
              <a:t>Dec</a:t>
            </a:r>
            <a:endParaRPr lang="en-US" sz="1200" spc="-22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8054" name="OTLSHAPE_M_a58f29487c0343c08abcf41913e40cae_Title"/>
          <p:cNvSpPr txBox="1"/>
          <p:nvPr>
            <p:custDataLst>
              <p:tags r:id="rId32"/>
            </p:custDataLst>
          </p:nvPr>
        </p:nvSpPr>
        <p:spPr>
          <a:xfrm>
            <a:off x="877511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548235"/>
                </a:solidFill>
                <a:latin typeface="Calibri" panose="020F0502020204030204" pitchFamily="34" charset="0"/>
              </a:rPr>
              <a:t>Milestone 1</a:t>
            </a:r>
            <a:endParaRPr lang="en-US" sz="1100" b="1" spc="-8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8055" name="OTLSHAPE_M_a58f29487c0343c08abcf41913e40cae_Date"/>
          <p:cNvSpPr txBox="1"/>
          <p:nvPr>
            <p:custDataLst>
              <p:tags r:id="rId33"/>
            </p:custDataLst>
          </p:nvPr>
        </p:nvSpPr>
        <p:spPr>
          <a:xfrm>
            <a:off x="1029001" y="479797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7F7F7F"/>
                </a:solidFill>
                <a:latin typeface="Calibri" panose="020F0502020204030204" pitchFamily="34" charset="0"/>
              </a:rPr>
              <a:t>May 10</a:t>
            </a:r>
            <a:endParaRPr lang="en-US" sz="1000" spc="-8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56" name="OTLSHAPE_M_a58f29487c0343c08abcf41913e40cae_Shape"/>
          <p:cNvSpPr/>
          <p:nvPr>
            <p:custDataLst>
              <p:tags r:id="rId34"/>
            </p:custDataLst>
          </p:nvPr>
        </p:nvSpPr>
        <p:spPr>
          <a:xfrm>
            <a:off x="1105709" y="4953000"/>
            <a:ext cx="228600" cy="254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7" name="OTLSHAPE_M_52743de8bb6d4044896f473898fe9da7_Title"/>
          <p:cNvSpPr txBox="1"/>
          <p:nvPr>
            <p:custDataLst>
              <p:tags r:id="rId35"/>
            </p:custDataLst>
          </p:nvPr>
        </p:nvSpPr>
        <p:spPr>
          <a:xfrm>
            <a:off x="1682957" y="436680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accent5"/>
                </a:solidFill>
                <a:latin typeface="Calibri" panose="020F0502020204030204" pitchFamily="34" charset="0"/>
              </a:rPr>
              <a:t>Milestone 2</a:t>
            </a:r>
            <a:endParaRPr lang="en-US" sz="1100" b="1" spc="-8">
              <a:solidFill>
                <a:schemeClr val="accent5"/>
              </a:solidFill>
              <a:latin typeface="Calibri" panose="020F0502020204030204" pitchFamily="34" charset="0"/>
            </a:endParaRPr>
          </a:p>
        </p:txBody>
      </p:sp>
      <p:sp>
        <p:nvSpPr>
          <p:cNvPr id="18058" name="OTLSHAPE_M_52743de8bb6d4044896f473898fe9da7_Date"/>
          <p:cNvSpPr txBox="1"/>
          <p:nvPr>
            <p:custDataLst>
              <p:tags r:id="rId36"/>
            </p:custDataLst>
          </p:nvPr>
        </p:nvSpPr>
        <p:spPr>
          <a:xfrm>
            <a:off x="1891935" y="453732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Jun 7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59" name="OTLSHAPE_M_52743de8bb6d4044896f473898fe9da7_Shape"/>
          <p:cNvSpPr/>
          <p:nvPr>
            <p:custDataLst>
              <p:tags r:id="rId37"/>
            </p:custDataLst>
          </p:nvPr>
        </p:nvSpPr>
        <p:spPr>
          <a:xfrm>
            <a:off x="1911155" y="4953000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0" name="OTLSHAPE_M_93afb554552a4221a5380f7919409aa7_Title"/>
          <p:cNvSpPr txBox="1"/>
          <p:nvPr>
            <p:custDataLst>
              <p:tags r:id="rId38"/>
            </p:custDataLst>
          </p:nvPr>
        </p:nvSpPr>
        <p:spPr>
          <a:xfrm>
            <a:off x="3581509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8" smtClean="0">
                <a:solidFill>
                  <a:srgbClr val="C55A11"/>
                </a:solidFill>
                <a:latin typeface="Calibri" panose="020F0502020204030204" pitchFamily="34" charset="0"/>
              </a:rPr>
              <a:t>Milestone 3</a:t>
            </a:r>
            <a:endParaRPr lang="en-US" sz="1100" b="1" u="sng" spc="-8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61" name="OTLSHAPE_M_93afb554552a4221a5380f7919409aa7_Date"/>
          <p:cNvSpPr txBox="1"/>
          <p:nvPr>
            <p:custDataLst>
              <p:tags r:id="rId39"/>
            </p:custDataLst>
          </p:nvPr>
        </p:nvSpPr>
        <p:spPr>
          <a:xfrm>
            <a:off x="3745275" y="47979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Aug 12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62" name="OTLSHAPE_M_93afb554552a4221a5380f7919409aa7_Shape"/>
          <p:cNvSpPr/>
          <p:nvPr>
            <p:custDataLst>
              <p:tags r:id="rId40"/>
            </p:custDataLst>
          </p:nvPr>
        </p:nvSpPr>
        <p:spPr>
          <a:xfrm>
            <a:off x="3809706" y="4953000"/>
            <a:ext cx="228600" cy="254000"/>
          </a:xfrm>
          <a:prstGeom prst="rect">
            <a:avLst/>
          </a:prstGeom>
          <a:solidFill>
            <a:srgbClr val="DC592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3" name="OTLSHAPE_M_95f339bb5c8846ebaef02014bccbd531_Title"/>
          <p:cNvSpPr txBox="1"/>
          <p:nvPr>
            <p:custDataLst>
              <p:tags r:id="rId41"/>
            </p:custDataLst>
          </p:nvPr>
        </p:nvSpPr>
        <p:spPr>
          <a:xfrm>
            <a:off x="4847210" y="4627457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dk2"/>
                </a:solidFill>
                <a:latin typeface="Calibri" panose="020F0502020204030204" pitchFamily="34" charset="0"/>
              </a:rPr>
              <a:t>Milestone 4</a:t>
            </a:r>
            <a:endParaRPr lang="en-US" sz="1100" b="1" spc="-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064" name="OTLSHAPE_M_95f339bb5c8846ebaef02014bccbd531_Date"/>
          <p:cNvSpPr txBox="1"/>
          <p:nvPr>
            <p:custDataLst>
              <p:tags r:id="rId42"/>
            </p:custDataLst>
          </p:nvPr>
        </p:nvSpPr>
        <p:spPr>
          <a:xfrm>
            <a:off x="5016839" y="47979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Sep 25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65" name="OTLSHAPE_M_95f339bb5c8846ebaef02014bccbd531_Shape"/>
          <p:cNvSpPr/>
          <p:nvPr>
            <p:custDataLst>
              <p:tags r:id="rId43"/>
            </p:custDataLst>
          </p:nvPr>
        </p:nvSpPr>
        <p:spPr>
          <a:xfrm>
            <a:off x="5075408" y="4953000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6" name="OTLSHAPE_M_6a283b367375415b92b0e5fc4e16a0cc_Title"/>
          <p:cNvSpPr txBox="1"/>
          <p:nvPr>
            <p:custDataLst>
              <p:tags r:id="rId44"/>
            </p:custDataLst>
          </p:nvPr>
        </p:nvSpPr>
        <p:spPr>
          <a:xfrm>
            <a:off x="5854017" y="4327654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BF9000"/>
                </a:solidFill>
                <a:latin typeface="Calibri" panose="020F0502020204030204" pitchFamily="34" charset="0"/>
              </a:rPr>
              <a:t>Milestone 5</a:t>
            </a:r>
            <a:endParaRPr lang="en-US" sz="1100" b="1" spc="-8">
              <a:solidFill>
                <a:srgbClr val="BF9000"/>
              </a:solidFill>
              <a:latin typeface="Calibri" panose="020F0502020204030204" pitchFamily="34" charset="0"/>
            </a:endParaRPr>
          </a:p>
        </p:txBody>
      </p:sp>
      <p:sp>
        <p:nvSpPr>
          <p:cNvPr id="18067" name="OTLSHAPE_M_6a283b367375415b92b0e5fc4e16a0cc_Date"/>
          <p:cNvSpPr txBox="1"/>
          <p:nvPr>
            <p:custDataLst>
              <p:tags r:id="rId45"/>
            </p:custDataLst>
          </p:nvPr>
        </p:nvSpPr>
        <p:spPr>
          <a:xfrm>
            <a:off x="6027605" y="4498173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Oct 30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68" name="OTLSHAPE_M_6a283b367375415b92b0e5fc4e16a0cc_Shape"/>
          <p:cNvSpPr/>
          <p:nvPr>
            <p:custDataLst>
              <p:tags r:id="rId46"/>
            </p:custDataLst>
          </p:nvPr>
        </p:nvSpPr>
        <p:spPr>
          <a:xfrm>
            <a:off x="6082215" y="49530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9" name="OTLSHAPE_M_7b0996464ffd4cd3a3b383ab1ba22438_Title"/>
          <p:cNvSpPr txBox="1"/>
          <p:nvPr>
            <p:custDataLst>
              <p:tags r:id="rId47"/>
            </p:custDataLst>
          </p:nvPr>
        </p:nvSpPr>
        <p:spPr>
          <a:xfrm>
            <a:off x="6847270" y="4632261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u="sng" spc="-8" smtClean="0">
                <a:solidFill>
                  <a:srgbClr val="C55A11"/>
                </a:solidFill>
                <a:latin typeface="Calibri" panose="020F0502020204030204" pitchFamily="34" charset="0"/>
              </a:rPr>
              <a:t>Milestone 6</a:t>
            </a:r>
            <a:endParaRPr lang="en-US" sz="1100" b="1" u="sng" spc="-8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70" name="OTLSHAPE_M_7b0996464ffd4cd3a3b383ab1ba22438_Date"/>
          <p:cNvSpPr txBox="1"/>
          <p:nvPr>
            <p:custDataLst>
              <p:tags r:id="rId48"/>
            </p:custDataLst>
          </p:nvPr>
        </p:nvSpPr>
        <p:spPr>
          <a:xfrm>
            <a:off x="6847270" y="480278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Nov 15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71" name="OTLSHAPE_M_7b0996464ffd4cd3a3b383ab1ba22438_Shape"/>
          <p:cNvSpPr/>
          <p:nvPr>
            <p:custDataLst>
              <p:tags r:id="rId49"/>
            </p:custDataLst>
          </p:nvPr>
        </p:nvSpPr>
        <p:spPr>
          <a:xfrm rot="16200000">
            <a:off x="6688520" y="4712483"/>
            <a:ext cx="165100" cy="165100"/>
          </a:xfrm>
          <a:prstGeom prst="flowChartMerge">
            <a:avLst/>
          </a:prstGeom>
          <a:solidFill>
            <a:srgbClr val="DC592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2" name="OTLSHAPE_M_7f583de0854a4cacb89837f3a379bb4a_Title"/>
          <p:cNvSpPr txBox="1"/>
          <p:nvPr>
            <p:custDataLst>
              <p:tags r:id="rId50"/>
            </p:custDataLst>
          </p:nvPr>
        </p:nvSpPr>
        <p:spPr>
          <a:xfrm>
            <a:off x="7311892" y="5976840"/>
            <a:ext cx="596900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548235"/>
                </a:solidFill>
                <a:latin typeface="Agency FB" panose="020B0503020202020204" pitchFamily="34" charset="0"/>
              </a:rPr>
              <a:t>Milestone 7</a:t>
            </a:r>
            <a:endParaRPr lang="en-US" sz="1200" b="1" spc="-4">
              <a:solidFill>
                <a:srgbClr val="548235"/>
              </a:solidFill>
              <a:latin typeface="Agency FB" panose="020B0503020202020204" pitchFamily="34" charset="0"/>
            </a:endParaRPr>
          </a:p>
        </p:txBody>
      </p:sp>
      <p:sp>
        <p:nvSpPr>
          <p:cNvPr id="18073" name="OTLSHAPE_M_7f583de0854a4cacb89837f3a379bb4a_Date"/>
          <p:cNvSpPr txBox="1"/>
          <p:nvPr>
            <p:custDataLst>
              <p:tags r:id="rId51"/>
            </p:custDataLst>
          </p:nvPr>
        </p:nvSpPr>
        <p:spPr>
          <a:xfrm>
            <a:off x="7429770" y="582181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7F7F7F"/>
                </a:solidFill>
                <a:latin typeface="Calibri" panose="020F0502020204030204" pitchFamily="34" charset="0"/>
              </a:rPr>
              <a:t>Dec 18</a:t>
            </a:r>
            <a:endParaRPr lang="en-US" sz="1000" spc="-6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18074" name="OTLSHAPE_M_7f583de0854a4cacb89837f3a379bb4a_Shape"/>
          <p:cNvSpPr/>
          <p:nvPr>
            <p:custDataLst>
              <p:tags r:id="rId52"/>
            </p:custDataLst>
          </p:nvPr>
        </p:nvSpPr>
        <p:spPr>
          <a:xfrm>
            <a:off x="7453646" y="5461000"/>
            <a:ext cx="304800" cy="330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5" name="OTLSHAPE_T_7c518fb37f2142bb8e0445920d0403b5_Shape"/>
          <p:cNvSpPr/>
          <p:nvPr>
            <p:custDataLst>
              <p:tags r:id="rId53"/>
            </p:custDataLst>
          </p:nvPr>
        </p:nvSpPr>
        <p:spPr>
          <a:xfrm>
            <a:off x="3233624" y="2524254"/>
            <a:ext cx="749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6" name="OTLSHAPE_T_7c518fb37f2142bb8e0445920d0403b5_ShapePercentage" hidden="1"/>
          <p:cNvSpPr/>
          <p:nvPr>
            <p:custDataLst>
              <p:tags r:id="rId54"/>
            </p:custDataLst>
          </p:nvPr>
        </p:nvSpPr>
        <p:spPr>
          <a:xfrm>
            <a:off x="3233624" y="25242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7" name="OTLSHAPE_T_7c518fb37f2142bb8e0445920d0403b5_TextPercentage" hidden="1"/>
          <p:cNvSpPr txBox="1"/>
          <p:nvPr>
            <p:custDataLst>
              <p:tags r:id="rId55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078" name="OTLSHAPE_T_7c518fb37f2142bb8e0445920d0403b5_StartDate" hidden="1"/>
          <p:cNvSpPr txBox="1"/>
          <p:nvPr>
            <p:custDataLst>
              <p:tags r:id="rId56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8079" name="OTLSHAPE_T_7c518fb37f2142bb8e0445920d0403b5_EndDate" hidden="1"/>
          <p:cNvSpPr txBox="1"/>
          <p:nvPr>
            <p:custDataLst>
              <p:tags r:id="rId57"/>
            </p:custDataLst>
          </p:nvPr>
        </p:nvSpPr>
        <p:spPr>
          <a:xfrm>
            <a:off x="0" y="25242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8080" name="OTLSHAPE_T_7c518fb37f2142bb8e0445920d0403b5_JoinedDate"/>
          <p:cNvSpPr txBox="1"/>
          <p:nvPr>
            <p:custDataLst>
              <p:tags r:id="rId58"/>
            </p:custDataLst>
          </p:nvPr>
        </p:nvSpPr>
        <p:spPr>
          <a:xfrm>
            <a:off x="4032338" y="2548342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 smtClean="0">
                <a:solidFill>
                  <a:srgbClr val="548235"/>
                </a:solidFill>
                <a:latin typeface="Calibri" panose="020F0502020204030204" pitchFamily="34" charset="0"/>
              </a:rPr>
              <a:t>Jul 20 - Aug 14</a:t>
            </a:r>
            <a:endParaRPr lang="en-US" sz="1000" b="1" spc="-4" dirty="0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8081" name="OTLSHAPE_T_7c518fb37f2142bb8e0445920d0403b5_Duration"/>
          <p:cNvSpPr txBox="1"/>
          <p:nvPr>
            <p:custDataLst>
              <p:tags r:id="rId59"/>
            </p:custDataLst>
          </p:nvPr>
        </p:nvSpPr>
        <p:spPr>
          <a:xfrm>
            <a:off x="3413271" y="25483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18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082" name="OTLSHAPE_T_7c518fb37f2142bb8e0445920d0403b5_Title"/>
          <p:cNvSpPr txBox="1"/>
          <p:nvPr>
            <p:custDataLst>
              <p:tags r:id="rId60"/>
            </p:custDataLst>
          </p:nvPr>
        </p:nvSpPr>
        <p:spPr>
          <a:xfrm>
            <a:off x="127000" y="2540595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 smtClean="0">
                <a:solidFill>
                  <a:srgbClr val="548235"/>
                </a:solidFill>
                <a:latin typeface="Calibri" panose="020F0502020204030204" pitchFamily="34" charset="0"/>
              </a:rPr>
              <a:t>Phase 1 Here </a:t>
            </a:r>
            <a:endParaRPr lang="en-US" sz="1100" b="1" spc="-4">
              <a:solidFill>
                <a:srgbClr val="548235"/>
              </a:solidFill>
              <a:latin typeface="Calibri" panose="020F0502020204030204" pitchFamily="34" charset="0"/>
            </a:endParaRPr>
          </a:p>
        </p:txBody>
      </p:sp>
      <p:sp>
        <p:nvSpPr>
          <p:cNvPr id="18083" name="OTLSHAPE_T_be3ae38f60b3402d8a13f1e91eec41f5_Shape"/>
          <p:cNvSpPr/>
          <p:nvPr>
            <p:custDataLst>
              <p:tags r:id="rId61"/>
            </p:custDataLst>
          </p:nvPr>
        </p:nvSpPr>
        <p:spPr>
          <a:xfrm>
            <a:off x="3981538" y="2790954"/>
            <a:ext cx="6985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4" name="OTLSHAPE_T_be3ae38f60b3402d8a13f1e91eec41f5_ShapePercentage" hidden="1"/>
          <p:cNvSpPr/>
          <p:nvPr>
            <p:custDataLst>
              <p:tags r:id="rId62"/>
            </p:custDataLst>
          </p:nvPr>
        </p:nvSpPr>
        <p:spPr>
          <a:xfrm>
            <a:off x="3981538" y="2790954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5" name="OTLSHAPE_T_be3ae38f60b3402d8a13f1e91eec41f5_TextPercentage" hidden="1"/>
          <p:cNvSpPr txBox="1"/>
          <p:nvPr>
            <p:custDataLst>
              <p:tags r:id="rId63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086" name="OTLSHAPE_T_be3ae38f60b3402d8a13f1e91eec41f5_StartDate" hidden="1"/>
          <p:cNvSpPr txBox="1"/>
          <p:nvPr>
            <p:custDataLst>
              <p:tags r:id="rId64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87" name="OTLSHAPE_T_be3ae38f60b3402d8a13f1e91eec41f5_EndDate" hidden="1"/>
          <p:cNvSpPr txBox="1"/>
          <p:nvPr>
            <p:custDataLst>
              <p:tags r:id="rId65"/>
            </p:custDataLst>
          </p:nvPr>
        </p:nvSpPr>
        <p:spPr>
          <a:xfrm>
            <a:off x="0" y="27909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88" name="OTLSHAPE_T_be3ae38f60b3402d8a13f1e91eec41f5_JoinedDate"/>
          <p:cNvSpPr txBox="1"/>
          <p:nvPr>
            <p:custDataLst>
              <p:tags r:id="rId66"/>
            </p:custDataLst>
          </p:nvPr>
        </p:nvSpPr>
        <p:spPr>
          <a:xfrm>
            <a:off x="4722721" y="2853142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smtClean="0">
                <a:solidFill>
                  <a:srgbClr val="C55A11"/>
                </a:solidFill>
                <a:latin typeface="Calibri" panose="020F0502020204030204" pitchFamily="34" charset="0"/>
              </a:rPr>
              <a:t>Aug 15 - Sep 7</a:t>
            </a:r>
            <a:endParaRPr lang="en-US" sz="1000" b="1" spc="-2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89" name="OTLSHAPE_T_be3ae38f60b3402d8a13f1e91eec41f5_Duration"/>
          <p:cNvSpPr txBox="1"/>
          <p:nvPr>
            <p:custDataLst>
              <p:tags r:id="rId67"/>
            </p:custDataLst>
          </p:nvPr>
        </p:nvSpPr>
        <p:spPr>
          <a:xfrm>
            <a:off x="4132419" y="28531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18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090" name="OTLSHAPE_T_be3ae38f60b3402d8a13f1e91eec41f5_Title"/>
          <p:cNvSpPr txBox="1"/>
          <p:nvPr>
            <p:custDataLst>
              <p:tags r:id="rId68"/>
            </p:custDataLst>
          </p:nvPr>
        </p:nvSpPr>
        <p:spPr>
          <a:xfrm>
            <a:off x="127000" y="28453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C55A11"/>
                </a:solidFill>
                <a:latin typeface="Calibri" panose="020F0502020204030204" pitchFamily="34" charset="0"/>
              </a:rPr>
              <a:t>Phase 2 Here</a:t>
            </a:r>
            <a:endParaRPr lang="en-US" sz="1100" b="1" spc="-6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91" name="OTLSHAPE_T_9aa183d65df24b0c8fecd0a002471583_Shape"/>
          <p:cNvSpPr/>
          <p:nvPr>
            <p:custDataLst>
              <p:tags r:id="rId69"/>
            </p:custDataLst>
          </p:nvPr>
        </p:nvSpPr>
        <p:spPr>
          <a:xfrm>
            <a:off x="3981538" y="3133854"/>
            <a:ext cx="9906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2" name="OTLSHAPE_T_9aa183d65df24b0c8fecd0a002471583_ShapePercentage" hidden="1"/>
          <p:cNvSpPr/>
          <p:nvPr>
            <p:custDataLst>
              <p:tags r:id="rId70"/>
            </p:custDataLst>
          </p:nvPr>
        </p:nvSpPr>
        <p:spPr>
          <a:xfrm>
            <a:off x="3981538" y="3133854"/>
            <a:ext cx="0" cy="0"/>
          </a:xfrm>
          <a:prstGeom prst="left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3" name="OTLSHAPE_T_9aa183d65df24b0c8fecd0a002471583_TextPercentage" hidden="1"/>
          <p:cNvSpPr txBox="1"/>
          <p:nvPr>
            <p:custDataLst>
              <p:tags r:id="rId71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094" name="OTLSHAPE_T_9aa183d65df24b0c8fecd0a002471583_StartDate" hidden="1"/>
          <p:cNvSpPr txBox="1"/>
          <p:nvPr>
            <p:custDataLst>
              <p:tags r:id="rId72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95" name="OTLSHAPE_T_9aa183d65df24b0c8fecd0a002471583_EndDate" hidden="1"/>
          <p:cNvSpPr txBox="1"/>
          <p:nvPr>
            <p:custDataLst>
              <p:tags r:id="rId73"/>
            </p:custDataLst>
          </p:nvPr>
        </p:nvSpPr>
        <p:spPr>
          <a:xfrm>
            <a:off x="0" y="31338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96" name="OTLSHAPE_T_9aa183d65df24b0c8fecd0a002471583_JoinedDate"/>
          <p:cNvSpPr txBox="1"/>
          <p:nvPr>
            <p:custDataLst>
              <p:tags r:id="rId74"/>
            </p:custDataLst>
          </p:nvPr>
        </p:nvSpPr>
        <p:spPr>
          <a:xfrm>
            <a:off x="5010380" y="3196042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C55A11"/>
                </a:solidFill>
                <a:latin typeface="Calibri" panose="020F0502020204030204" pitchFamily="34" charset="0"/>
              </a:rPr>
              <a:t>Aug 15 - Sep 17</a:t>
            </a:r>
            <a:endParaRPr lang="en-US" sz="1000" b="1" spc="-4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97" name="OTLSHAPE_T_9aa183d65df24b0c8fecd0a002471583_Duration"/>
          <p:cNvSpPr txBox="1"/>
          <p:nvPr>
            <p:custDataLst>
              <p:tags r:id="rId75"/>
            </p:custDataLst>
          </p:nvPr>
        </p:nvSpPr>
        <p:spPr>
          <a:xfrm>
            <a:off x="4276249" y="31960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24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098" name="OTLSHAPE_T_9aa183d65df24b0c8fecd0a002471583_Title"/>
          <p:cNvSpPr txBox="1"/>
          <p:nvPr>
            <p:custDataLst>
              <p:tags r:id="rId76"/>
            </p:custDataLst>
          </p:nvPr>
        </p:nvSpPr>
        <p:spPr>
          <a:xfrm>
            <a:off x="127000" y="31882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C55A11"/>
                </a:solidFill>
                <a:latin typeface="Calibri" panose="020F0502020204030204" pitchFamily="34" charset="0"/>
              </a:rPr>
              <a:t>Phase 3 Here</a:t>
            </a:r>
            <a:endParaRPr lang="en-US" sz="1100" b="1" spc="-6">
              <a:solidFill>
                <a:srgbClr val="C55A11"/>
              </a:solidFill>
              <a:latin typeface="Calibri" panose="020F0502020204030204" pitchFamily="34" charset="0"/>
            </a:endParaRPr>
          </a:p>
        </p:txBody>
      </p:sp>
      <p:sp>
        <p:nvSpPr>
          <p:cNvPr id="18099" name="OTLSHAPE_T_06a6a20021ea4acdac20b41f7b37b0dd_Shape"/>
          <p:cNvSpPr/>
          <p:nvPr>
            <p:custDataLst>
              <p:tags r:id="rId77"/>
            </p:custDataLst>
          </p:nvPr>
        </p:nvSpPr>
        <p:spPr>
          <a:xfrm>
            <a:off x="4671921" y="3476754"/>
            <a:ext cx="6731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0" name="OTLSHAPE_T_06a6a20021ea4acdac20b41f7b37b0dd_ShapePercentage" hidden="1"/>
          <p:cNvSpPr/>
          <p:nvPr>
            <p:custDataLst>
              <p:tags r:id="rId78"/>
            </p:custDataLst>
          </p:nvPr>
        </p:nvSpPr>
        <p:spPr>
          <a:xfrm>
            <a:off x="4671921" y="34767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1" name="OTLSHAPE_T_06a6a20021ea4acdac20b41f7b37b0dd_TextPercentage" hidden="1"/>
          <p:cNvSpPr txBox="1"/>
          <p:nvPr>
            <p:custDataLst>
              <p:tags r:id="rId79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102" name="OTLSHAPE_T_06a6a20021ea4acdac20b41f7b37b0dd_StartDate" hidden="1"/>
          <p:cNvSpPr txBox="1"/>
          <p:nvPr>
            <p:custDataLst>
              <p:tags r:id="rId80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03" name="OTLSHAPE_T_06a6a20021ea4acdac20b41f7b37b0dd_EndDate" hidden="1"/>
          <p:cNvSpPr txBox="1"/>
          <p:nvPr>
            <p:custDataLst>
              <p:tags r:id="rId81"/>
            </p:custDataLst>
          </p:nvPr>
        </p:nvSpPr>
        <p:spPr>
          <a:xfrm>
            <a:off x="0" y="34767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04" name="OTLSHAPE_T_06a6a20021ea4acdac20b41f7b37b0dd_JoinedDate"/>
          <p:cNvSpPr txBox="1"/>
          <p:nvPr>
            <p:custDataLst>
              <p:tags r:id="rId82"/>
            </p:custDataLst>
          </p:nvPr>
        </p:nvSpPr>
        <p:spPr>
          <a:xfrm>
            <a:off x="5384337" y="3500842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2E75B6"/>
                </a:solidFill>
                <a:latin typeface="Calibri" panose="020F0502020204030204" pitchFamily="34" charset="0"/>
              </a:rPr>
              <a:t>Sep 8 - Sep 30</a:t>
            </a:r>
            <a:endParaRPr lang="en-US" sz="1000" b="1" spc="-4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05" name="OTLSHAPE_T_06a6a20021ea4acdac20b41f7b37b0dd_Duration"/>
          <p:cNvSpPr txBox="1"/>
          <p:nvPr>
            <p:custDataLst>
              <p:tags r:id="rId83"/>
            </p:custDataLst>
          </p:nvPr>
        </p:nvSpPr>
        <p:spPr>
          <a:xfrm>
            <a:off x="4808419" y="35008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16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106" name="OTLSHAPE_T_06a6a20021ea4acdac20b41f7b37b0dd_Title"/>
          <p:cNvSpPr txBox="1"/>
          <p:nvPr>
            <p:custDataLst>
              <p:tags r:id="rId84"/>
            </p:custDataLst>
          </p:nvPr>
        </p:nvSpPr>
        <p:spPr>
          <a:xfrm>
            <a:off x="127000" y="34930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E75B6"/>
                </a:solidFill>
                <a:latin typeface="Calibri" panose="020F0502020204030204" pitchFamily="34" charset="0"/>
              </a:rPr>
              <a:t>Phase 4 Here</a:t>
            </a:r>
            <a:endParaRPr lang="en-US" sz="1100" b="1" spc="-6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07" name="OTLSHAPE_T_e6f5c918bdd649a1ac919cf22468a23b_Shape"/>
          <p:cNvSpPr/>
          <p:nvPr>
            <p:custDataLst>
              <p:tags r:id="rId85"/>
            </p:custDataLst>
          </p:nvPr>
        </p:nvSpPr>
        <p:spPr>
          <a:xfrm>
            <a:off x="5419835" y="3743454"/>
            <a:ext cx="1016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8" name="OTLSHAPE_T_e6f5c918bdd649a1ac919cf22468a23b_ShapePercentage" hidden="1"/>
          <p:cNvSpPr/>
          <p:nvPr>
            <p:custDataLst>
              <p:tags r:id="rId86"/>
            </p:custDataLst>
          </p:nvPr>
        </p:nvSpPr>
        <p:spPr>
          <a:xfrm>
            <a:off x="5419835" y="37434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9" name="OTLSHAPE_T_e6f5c918bdd649a1ac919cf22468a23b_TextPercentage" hidden="1"/>
          <p:cNvSpPr txBox="1"/>
          <p:nvPr>
            <p:custDataLst>
              <p:tags r:id="rId87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110" name="OTLSHAPE_T_e6f5c918bdd649a1ac919cf22468a23b_StartDate" hidden="1"/>
          <p:cNvSpPr txBox="1"/>
          <p:nvPr>
            <p:custDataLst>
              <p:tags r:id="rId88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11" name="OTLSHAPE_T_e6f5c918bdd649a1ac919cf22468a23b_EndDate" hidden="1"/>
          <p:cNvSpPr txBox="1"/>
          <p:nvPr>
            <p:custDataLst>
              <p:tags r:id="rId89"/>
            </p:custDataLst>
          </p:nvPr>
        </p:nvSpPr>
        <p:spPr>
          <a:xfrm>
            <a:off x="0" y="37434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12" name="OTLSHAPE_T_e6f5c918bdd649a1ac919cf22468a23b_JoinedDate"/>
          <p:cNvSpPr txBox="1"/>
          <p:nvPr>
            <p:custDataLst>
              <p:tags r:id="rId90"/>
            </p:custDataLst>
          </p:nvPr>
        </p:nvSpPr>
        <p:spPr>
          <a:xfrm>
            <a:off x="6477443" y="3767542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smtClean="0">
                <a:solidFill>
                  <a:srgbClr val="2E75B6"/>
                </a:solidFill>
                <a:latin typeface="Calibri" panose="020F0502020204030204" pitchFamily="34" charset="0"/>
              </a:rPr>
              <a:t>Oct 4 - Nov 7</a:t>
            </a:r>
            <a:endParaRPr lang="en-US" sz="1000" b="1" spc="-4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13" name="OTLSHAPE_T_e6f5c918bdd649a1ac919cf22468a23b_Duration"/>
          <p:cNvSpPr txBox="1"/>
          <p:nvPr>
            <p:custDataLst>
              <p:tags r:id="rId91"/>
            </p:custDataLst>
          </p:nvPr>
        </p:nvSpPr>
        <p:spPr>
          <a:xfrm>
            <a:off x="5728929" y="37675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25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114" name="OTLSHAPE_T_e6f5c918bdd649a1ac919cf22468a23b_Title"/>
          <p:cNvSpPr txBox="1"/>
          <p:nvPr>
            <p:custDataLst>
              <p:tags r:id="rId92"/>
            </p:custDataLst>
          </p:nvPr>
        </p:nvSpPr>
        <p:spPr>
          <a:xfrm>
            <a:off x="127000" y="37597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E75B6"/>
                </a:solidFill>
                <a:latin typeface="Calibri" panose="020F0502020204030204" pitchFamily="34" charset="0"/>
              </a:rPr>
              <a:t>Phase 5 Here</a:t>
            </a:r>
            <a:endParaRPr lang="en-US" sz="1100" b="1" spc="-6">
              <a:solidFill>
                <a:srgbClr val="2E75B6"/>
              </a:solidFill>
              <a:latin typeface="Calibri" panose="020F0502020204030204" pitchFamily="34" charset="0"/>
            </a:endParaRPr>
          </a:p>
        </p:txBody>
      </p:sp>
      <p:sp>
        <p:nvSpPr>
          <p:cNvPr id="18115" name="OTLSHAPE_T_c109be9d91f84f3e99e4929ce565dd0c_Shape"/>
          <p:cNvSpPr/>
          <p:nvPr>
            <p:custDataLst>
              <p:tags r:id="rId93"/>
            </p:custDataLst>
          </p:nvPr>
        </p:nvSpPr>
        <p:spPr>
          <a:xfrm>
            <a:off x="6512940" y="4010154"/>
            <a:ext cx="9017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6" name="OTLSHAPE_T_c109be9d91f84f3e99e4929ce565dd0c_ShapePercentage" hidden="1"/>
          <p:cNvSpPr/>
          <p:nvPr>
            <p:custDataLst>
              <p:tags r:id="rId94"/>
            </p:custDataLst>
          </p:nvPr>
        </p:nvSpPr>
        <p:spPr>
          <a:xfrm>
            <a:off x="6512940" y="401015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7" name="OTLSHAPE_T_c109be9d91f84f3e99e4929ce565dd0c_TextPercentage" hidden="1"/>
          <p:cNvSpPr txBox="1"/>
          <p:nvPr>
            <p:custDataLst>
              <p:tags r:id="rId95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18118" name="OTLSHAPE_T_c109be9d91f84f3e99e4929ce565dd0c_StartDate" hidden="1"/>
          <p:cNvSpPr txBox="1"/>
          <p:nvPr>
            <p:custDataLst>
              <p:tags r:id="rId96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8119" name="OTLSHAPE_T_c109be9d91f84f3e99e4929ce565dd0c_EndDate" hidden="1"/>
          <p:cNvSpPr txBox="1"/>
          <p:nvPr>
            <p:custDataLst>
              <p:tags r:id="rId97"/>
            </p:custDataLst>
          </p:nvPr>
        </p:nvSpPr>
        <p:spPr>
          <a:xfrm>
            <a:off x="0" y="401015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b="1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8120" name="OTLSHAPE_T_c109be9d91f84f3e99e4929ce565dd0c_JoinedDate"/>
          <p:cNvSpPr txBox="1"/>
          <p:nvPr>
            <p:custDataLst>
              <p:tags r:id="rId98"/>
            </p:custDataLst>
          </p:nvPr>
        </p:nvSpPr>
        <p:spPr>
          <a:xfrm>
            <a:off x="7455484" y="4034242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smtClean="0">
                <a:solidFill>
                  <a:srgbClr val="2F5597"/>
                </a:solidFill>
                <a:latin typeface="Calibri" panose="020F0502020204030204" pitchFamily="34" charset="0"/>
              </a:rPr>
              <a:t>Nov 11 - Dec 11</a:t>
            </a:r>
            <a:endParaRPr lang="en-US" sz="1000" b="1" spc="-2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18121" name="OTLSHAPE_T_c109be9d91f84f3e99e4929ce565dd0c_Duration"/>
          <p:cNvSpPr txBox="1"/>
          <p:nvPr>
            <p:custDataLst>
              <p:tags r:id="rId99"/>
            </p:custDataLst>
          </p:nvPr>
        </p:nvSpPr>
        <p:spPr>
          <a:xfrm>
            <a:off x="6764503" y="403424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Calibri" panose="020F0502020204030204" pitchFamily="34" charset="0"/>
              </a:rPr>
              <a:t>21 days</a:t>
            </a:r>
            <a:endParaRPr lang="en-US" sz="10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8122" name="OTLSHAPE_T_c109be9d91f84f3e99e4929ce565dd0c_Title"/>
          <p:cNvSpPr txBox="1"/>
          <p:nvPr>
            <p:custDataLst>
              <p:tags r:id="rId100"/>
            </p:custDataLst>
          </p:nvPr>
        </p:nvSpPr>
        <p:spPr>
          <a:xfrm>
            <a:off x="127000" y="4026495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rgbClr val="2F5597"/>
                </a:solidFill>
                <a:latin typeface="Calibri" panose="020F0502020204030204" pitchFamily="34" charset="0"/>
              </a:rPr>
              <a:t>Phase 6 Here</a:t>
            </a:r>
            <a:endParaRPr lang="en-US" sz="1100" b="1" spc="-6">
              <a:solidFill>
                <a:srgbClr val="2F5597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9388"/>
          </a:xfrm>
        </p:spPr>
        <p:txBody>
          <a:bodyPr/>
          <a:lstStyle/>
          <a:p>
            <a:pPr algn="ctr"/>
            <a:r>
              <a:rPr lang="en-US" dirty="0" smtClean="0"/>
              <a:t>Marketing Plan Timeline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6839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Nb2Rlcm4iLCJJc1RlbXBsYXRlIjp0cnVlLCJWZXJzaW9uIjp7IiRpZCI6IjIiLCJWZXJzaW9uIjoiMy4wLjEiLCJPcmlnaW5hbEFzc2VtYmx5VmVyc2lvbiI6IjIuMDEuMTAuMDAiLCJFZGl0aW9uIjoiUGx1cyIsIklzUGx1c0VkaXRpb24iOnRydWV9LCJFZmZlY3QiOjEsIlN0eWxlIjp7IiRpZCI6IjMiLCJUaW1lYmFuZFN0eWxlIjp7IiRpZCI6IjQiLCJTY2FsZU1hcmtpbmciOjAsIlNoYXBlIjo2LCJTaGFwZVN0eWxlIjp7IiRpZCI6IjUiLCJNYXJnaW4iOnsiJGlkIjoiNiIsIlRvcCI6MCwiTGVmdCI6MTAsIlJpZ2h0IjoxMCwiQm90dG9tIjowfSwiUGFkZGluZyI6eyIkaWQiOiI3IiwiVG9wIjozLCJMZWZ0IjoxMywiUmlnaHQiOjEzLCJCb3R0b20iOjN9LCJCYWNrZ3JvdW5kIjp7IiRpZCI6IjgiLCJDb2xvciI6eyIkaWQiOiI5IiwiQSI6MjU1LCJSIjo5MSwiRyI6MTU1LCJCIjoyMTN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jQsIkZvbnROYW1lIjoiQ2FsaWJyaSIsIklzQm9sZCI6ZmFsc2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UsIkZvbnROYW1lIjoiQ2FsaWJyaSIsIklzQm9sZCI6ZmFsc2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MxLCJHIjoyMzAsIkIiOjIzMH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yNTUsIlIiOjAsIkciOjAsIkIiOjB9fSwiQXBwZW5kWWVhck9uWWVhckNoYW5nZSI6dHJ1ZSwiRWxhcHNlZFRpbWVGb3JtYXQiOjAsIlRvZGF5TWFya2VyUG9zaXRpb24iOjIsIlF1aWNrUG9zaXRpb24iOjIsIkFic29sdXRlUG9zaXRpb24iOjQwNS4wLCJNYXJnaW4iOnsiJGlkIjoiNDkiLCJUb3AiOjAsIkxlZnQiOjEwLCJSaWdodCI6MTAsIkJvdHRvbSI6MH0sIlBhZGRpbmciOnsiJGlkIjoiNTAiLCJUb3AiOjAsIkxlZnQiOjAsIlJpZ2h0IjowLCJCb3R0b20iOjB9LCJCYWNrZ3JvdW5kIjp7IiRpZCI6IjUxIiwiQ29sb3IiOnsiJGlkIjoiNTIiLCJBIjoyNTUsIlIiOjkxLCJHIjoxNTUsIkIiOjIxM319LCJJc1Zpc2libGUiOnRydWUsIldpZHRoIjowLjAsIkhlaWdodCI6MC4wLCJCb3JkZXJTdHlsZSI6bnVsbCwiUGFyZW50U3R5bGUiOm51bGx9LCJEZWZhdWx0TWlsZXN0b25lU3R5bGUiOnsiJGlkIjoiNTMiLCJTaGFwZSI6My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4LjAsIkhlaWdodCI6MjA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BcmlhbCIsIklzQm9sZCI6ZmFsc2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XJpYWwiLCJJc0JvbGQiOmZhbHNlLCJJc0l0YWxpYyI6ZmFsc2UsIklzVW5kZXJsaW5lZCI6ZmFsc2UsIlBhcmVudFN0eWxlIjpudWxsfSwiQXV0b1NpemUiOjAsIkZvcmVncm91bmQiOnsiJGlkIjoiNzQiLCJDb2xvciI6eyIkaWQiOiI3NSIsIkEiOjI1NSwiUiI6MjU1LCJHIjoyNTUsIkIiOjI1NX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SBkIiwiU2VwYXJhdG9yIjoiLyIsIlVzZUludGVybmF0aW9uYWxEYXRlRm9ybWF0IjpmYWxzZX0sIklzVmlzaWJsZSI6dHJ1ZSwiUGFyZW50U3R5bGUiOm51bGx9LCJEZWZhdWx0VGFza1N0eWxlIjp7IiRpZCI6IjgwIiwiU2hhcGUiOjc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IsIkZvbnROYW1lIjoiQ2FsaWJyaSIsIklzQm9sZCI6ZmFsc2UsIklzSXRhbGljIjpmYWxzZSwiSXNVbmRlcmxpbmVkIjpmYWxzZSwiUGFyZW50U3R5bGUiOm51bGx9LCJBdXRvU2l6ZSI6MCwiRm9yZWdyb3VuZCI6eyIkaWQiOiI5MCIsIkNvbG9yIjp7IiRpZCI6IjkxIiwiQSI6MjU1LCJSIjoyNTUsIkciOjI1NSwiQiI6MjU1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SwiRyI6MjA1LCJCIjoyNTB9fSwiTGluZVdlaWdodCI6MS4wLCJMaW5lVHlwZSI6MCwiUGFyZW50U3R5bGUiOm51bGx9LCJWZXJ0aWNhbENvbm5lY3RvclN0eWxlIjp7IiRpZCI6Ijk4IiwiTGluZUNvbG9yIjp7IiRpZCI6Ijk5IiwiJHR5cGUiOiJOTFJFLkNvbW1vbi5Eb20uU29saWRDb2xvckJydXNoLCBOTFJFLkNvbW1vbiIsIkNvbG9yIjp7IiRpZCI6IjEwMCIsIkEiOjI1NSwiUiI6MjU1LCJHIjoyNTUsIkIiOjI1NX19LCJMaW5lV2VpZ2h0IjowLjAsIkxpbmVUeXBlIjowLCJQYXJlbnRTdHlsZSI6bnVsbH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yLCJGb250TmFtZSI6IkNhbGlicmkiLCJJc0JvbGQiOnRydWUsIklzSXRhbGljIjpmYWxzZSwiSXNVbmRlcmxpbmVkIjpmYWxzZSwiUGFyZW50U3R5bGUiOm51bGx9LCJBdXRvU2l6ZSI6MCwiRm9yZWdyb3VuZCI6eyIkaWQiOiIxMDkiLCJDb2xvciI6eyIkaWQiOiIxMTAiLCJBIjoyNTUsIlIiOjAsIkciOjAsIkIiOjB9fSwiTWF4V2lkdGgiOjIw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yLCJGb250TmFtZSI6IkNhbGlicmkiLCJJc0JvbGQiOmZhbHNlLCJJc0l0YWxpYyI6ZmFsc2UsIklzVW5kZXJsaW5lZCI6ZmFsc2UsIlBhcmVudFN0eWxlIjpudWxsfSwiQXV0b1NpemUiOjAsIkZvcmVncm91bmQiOnsiJGlkIjoiMTE2IiwiQ29sb3IiOnsiJGlkIjoiMTE3IiwiQSI6MjU1LCJSIjoyNTUsIkciOjI1NSwiQiI6MjU1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1NTSBkIiwiU2VwYXJhdG9yIjoiLyIsIlVzZUludGVybmF0aW9uYWxEYXRlRm9ybWF0IjpmYWxzZX0sIklzVmlzaWJsZSI6dHJ1ZSwiUGFyZW50U3R5bGUiOm51bGx9LCJTaG93RWxhcHNlZFRpbWVHcmFkaWVudFN0eWxlIjpmYWxzZX0sIlNjYWxlIjp7IiRpZCI6IjEyMiIsIlN0YXJ0RGF0ZSI6IjIwMTctMDUtMTBUMjM6NTk6NTkuOTk5WiIsIkVuZERhdGUiOiIyMDE3LTEyLTE4VDIzOjU5OjU5Ljk5OVoiLCJGb3JtYXQiOiJNTU0iLCJUeXBlIjoyLCJBdXRvRGF0ZVJhbmdlIjp0cnVlLCJXb3JraW5nRGF5cyI6MzEsIlRvZGF5TWFya2VyVGV4dCI6IlRvZGF5IiwiQXV0b1NjYWxlVHlwZSI6dHJ1ZX0sIk1pbGVzdG9uZXMiOlt7IiRpZCI6IjEyMyIsIkRhdGUiOiIyMDE3LTA1LTEwVDIzOjU5OjU5Ljk5OVoiLCJTdHlsZSI6eyIkaWQiOiIxMjQiLCJTaGFwZSI6MywiQ29ubmVjdG9yTWFyZ2luIjp7IiRyZWYiOiI1NCJ9LCJDb25uZWN0b3JTdHlsZSI6eyIkaWQiOiIxMjUiLCJMaW5lQ29sb3IiOnsiJGlkIjoiMTI2IiwiJHR5cGUiOiJOTFJFLkNvbW1vbi5Eb20uU29saWRDb2xvckJydXNoLCBOTFJFLkNvbW1vbiIsIkNvbG9yIjp7IiRpZCI6IjEyNyIsIkEiOjI1NSwiUiI6MTEyLCJHIjoxNzMsIkIiOjcxfX0sIkxpbmVXZWlnaHQiOjEuMCwiTGluZVR5cGUiOjAsIlBhcmVudFN0eWxlIjp7IiRyZWYiOiI1NSJ9fSwiSXNCZWxvd1RpbWViYW5kIjpmYWxzZSwiSGlkZURhdGUiOmZhbHNlLCJTaGFwZVNpemUiOjEsIlNwYWNpbmciOjAuMCwiUGFkZGluZyI6eyIkaWQiOiIxMjgiLCJUb3AiOjAsIkxlZnQiOjAsIlJpZ2h0IjowLCJCb3R0b20iOjB9LCJTaGFwZVN0eWxlIjp7IiRpZCI6IjEyOSIsIk1hcmdpbiI6eyIkcmVmIjoiNjAifSwiUGFkZGluZyI6eyIkcmVmIjoiNjEifSwiQmFja2dyb3VuZCI6eyIkaWQiOiIxMzAiLCJDb2xvciI6eyIkaWQiOiIxMzEiLCJBIjoyNTUsIlIiOjExMiwiRyI6MTczLCJCIjo3MX19LCJJc1Zpc2libGUiOnRydWUsIldpZHRoIjoxNi4wNDk5OTkyMzcwNjA1NDcsIkhlaWdodCI6MTYuMjU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DYWxpYnJpIiwiSXNCb2xkIjp0cnVlLCJJc0l0YWxpYyI6ZmFsc2UsIklzVW5kZXJsaW5lZCI6ZmFsc2UsIlBhcmVudFN0eWxlIjp7IiRyZWYiOiI2NiJ9fSwiQXV0b1NpemUiOjAsIkZvcmVncm91bmQiOnsiJGlkIjoiMTM1IiwiQ29sb3IiOnsiJGlkIjoiMTM2IiwiQSI6MjU1LCJSIjo4NCwiRyI6MTMwLCJCIjo1M319LCJNYXhXaWR0aCI6NTYuNz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yIsIkxpbmVDb2xvciI6bnVsbCwiTGluZVdlaWdodCI6MC4wLCJMaW5lVHlwZSI6MCwiUGFyZW50U3R5bGUiOm51bGx9LCJQYXJlbnRTdHlsZSI6eyIkcmVmIjoiNjUifX0sIkRhdGVTdHlsZSI6eyIkaWQiOiIxMzgiLCJGb250U2V0dGluZ3MiOnsiJGlkIjoiMTM5IiwiRm9udFNpemUiOjEwLCJGb250TmFtZSI6IkNhbGlicmkiLCJJc0JvbGQiOmZhbHNlLCJJc0l0YWxpYyI6ZmFsc2UsIklzVW5kZXJsaW5lZCI6ZmFsc2UsIlBhcmVudFN0eWxlIjp7IiRyZWYiOiI3MyJ9fSwiQXV0b1NpemUiOjAsIkZvcmVncm91bmQiOnsiJGlkIjoiMTQwIiwiQ29sb3IiOnsiJGlkIjoiMTQxIiwiQSI6MjU1LCJSIjoxMjcsIkciOjEyNywiQiI6MTI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Q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YTU4ZjI5NDgtN2MwMy00M2MwLThhYmMtZjQxOTEzZTQwY2FlIiwiSW1wb3J0SWQiOm51bGwsIlRpdGxlIjoiTWlsZXN0b25lIDEiLCJOb3RlIjpudWxsLCJIeXBlcmxpbmsiOm51bGwsIklzQ2hhbmdlZCI6ZmFsc2UsIklzTmV3Ijp0cnVlfSx7IiRpZCI6IjE0MyIsIkRhdGUiOiIyMDE3LTA2LTA3VDIzOjU5OjU5Ljk5OVoiLCJTdHlsZSI6eyIkaWQiOiIxNDQiLCJTaGFwZSI6MywiQ29ubmVjdG9yTWFyZ2luIjp7IiRyZWYiOiI1NCJ9LCJDb25uZWN0b3JTdHlsZSI6eyIkaWQiOiIxNDUiLCJMaW5lQ29sb3IiOnsiJGlkIjoiMTQ2IiwiJHR5cGUiOiJOTFJFLkNvbW1vbi5Eb20uU29saWRDb2xvckJydXNoLCBOTFJFLkNvbW1vbiIsIkNvbG9yIjp7IiRpZCI6IjE0NyIsIkEiOjI1NSwiUiI6OTEsIkciOjE1NSwiQiI6MjEzfX0sIkxpbmVXZWlnaHQiOjEuMCwiTGluZVR5cGUiOjAsIlBhcmVudFN0eWxlIjp7IiRyZWYiOiI1NSJ9fSwiSXNCZWxvd1RpbWViYW5kIjpmYWxzZSwiSGlkZURhdGUiOmZhbHNlLCJTaGFwZVNpemUiOjEsIlNwYWNpbmciOjAuMCwiUGFkZGluZyI6eyIkaWQiOiIxNDgiLCJUb3AiOjAsIkxlZnQiOjAsIlJpZ2h0IjowLCJCb3R0b20iOjB9LCJTaGFwZVN0eWxlIjp7IiRpZCI6IjE0OSIsIk1hcmdpbiI6eyIkcmVmIjoiNjAifSwiUGFkZGluZyI6eyIkcmVmIjoiNjEifSwiQmFja2dyb3VuZCI6eyIkaWQiOiIxNTAiLCJDb2xvciI6eyIkaWQiOiIxNTEiLCJBIjoyNTUsIlIiOjkxLCJHIjoxNTUsIkIiOjIxM319LCJJc1Zpc2libGUiOnRydWUsIldpZHRoIjoxNi4wNDk5OTkyMzcwNjA1NDcsIkhlaWdodCI6MTYuMjUsIkJvcmRlclN0eWxlIjp7IiRpZCI6IjE1MiIsIkxpbmVDb2xvciI6eyIkcmVmIjoiNjMifSwiTGluZVdlaWdodCI6MC4wLCJMaW5lVHlwZSI6MCwiUGFyZW50U3R5bGUiOnsiJHJlZiI6IjYyIn19LCJQYXJlbnRTdHlsZSI6eyIkcmVmIjoiNTkifX0sIlRpdGxlU3R5bGUiOnsiJGlkIjoiMTUzIiwiRm9udFNldHRpbmdzIjp7IiRpZCI6IjE1NCIsIkZvbnRTaXplIjoxMSwiRm9udE5hbWUiOiJDYWxpYnJpIiwiSXNCb2xkIjp0cnVlLCJJc0l0YWxpYyI6ZmFsc2UsIklzVW5kZXJsaW5lZCI6ZmFsc2UsIlBhcmVudFN0eWxlIjp7IiRyZWYiOiI2NiJ9fSwiQXV0b1NpemUiOjAsIkZvcmVncm91bmQiOnsiJGlkIjoiMTU1IiwiQ29sb3IiOnsiJGlkIjoiMTU2IiwiQSI6MjU1LCJSIjo2OCwiRyI6MTE0LCJCIjoxOTZ9fSwiTWF4V2lkdGgiOjU2Lj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ciLCJMaW5lQ29sb3IiOm51bGwsIkxpbmVXZWlnaHQiOjAuMCwiTGluZVR5cGUiOjAsIlBhcmVudFN0eWxlIjpudWxsfSwiUGFyZW50U3R5bGUiOnsiJHJlZiI6IjY1In19LCJEYXRlU3R5bGUiOnsiJGlkIjoiMTU4IiwiRm9udFNldHRpbmdzIjp7IiRpZCI6IjE1OSIsIkZvbnRTaXplIjoxMCwiRm9udE5hbWUiOiJDYWxpYnJpIiwiSXNCb2xkIjpmYWxzZSwiSXNJdGFsaWMiOmZhbHNlLCJJc1VuZGVybGluZWQiOmZhbHNlLCJQYXJlbnRTdHlsZSI6eyIkcmVmIjoiNzMifX0sIkF1dG9TaXplIjowLCJGb3JlZ3JvdW5kIjp7IiRpZCI6IjE2MCIsIkNvbG9yIjp7IiRpZCI6IjE2MS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iIsIkxpbmVDb2xvciI6bnVsbCwiTGluZVdlaWdodCI6MC4wLCJMaW5lVHlwZSI6MCwiUGFyZW50U3R5bGUiOm51bGx9LCJQYXJlbnRTdHlsZSI6eyIkcmVmIjoiNzIifX0sIkRhdGVGb3JtYXQiOnsiJHJlZiI6Ijc5In0sIklzVmlzaWJsZSI6dHJ1ZSwiUGFyZW50U3R5bGUiOnsiJHJlZiI6IjUzIn19LCJQb3NpdGlvbiI6eyJSYXRpbyI6MC4xMjI1MTI5ODY5MjQ5MTMxOSwiSXNDdXN0b20iOnRydWV9LCJJZCI6IjUyNzQzZGU4LWJiNmQtNDA0NC04OTZmLTQ3Mzg5OGZlOWRhNyIsIkltcG9ydElkIjpudWxsLCJUaXRsZSI6Ik1pbGVzdG9uZSAyIiwiTm90ZSI6bnVsbCwiSHlwZXJsaW5rIjpudWxsLCJJc0NoYW5nZWQiOmZhbHNlLCJJc05ldyI6dHJ1ZX0seyIkaWQiOiIxNjMiLCJEYXRlIjoiMjAxNy0wOC0xMlQyMzo1OTo1OS45OTlaIiwiU3R5bGUiOnsiJGlkIjoiMTY0IiwiU2hhcGUiOjMsIkNvbm5lY3Rvck1hcmdpbiI6eyIkcmVmIjoiNTQifSwiQ29ubmVjdG9yU3R5bGUiOnsiJGlkIjoiMTY1IiwiTGluZUNvbG9yIjp7IiRpZCI6IjE2NiIsIiR0eXBlIjoiTkxSRS5Db21tb24uRG9tLlNvbGlkQ29sb3JCcnVzaCwgTkxSRS5Db21tb24iLCJDb2xvciI6eyIkaWQiOiIxNjciLCJBIjoyNTUsIlIiOjIyMCwiRyI6ODksIkIiOjM2fX0sIkxpbmVXZWlnaHQiOjEuMCwiTGluZVR5cGUiOjAsIlBhcmVudFN0eWxlIjp7IiRyZWYiOiI1NSJ9fSwiSXNCZWxvd1RpbWViYW5kIjpmYWxzZSwiSGlkZURhdGUiOmZhbHNlLCJTaGFwZVNpemUiOjEsIlNwYWNpbmciOjAuMCwiUGFkZGluZyI6eyIkaWQiOiIxNjgiLCJUb3AiOjAsIkxlZnQiOjAsIlJpZ2h0IjowLCJCb3R0b20iOjB9LCJTaGFwZVN0eWxlIjp7IiRpZCI6IjE2OSIsIk1hcmdpbiI6eyIkcmVmIjoiNjAifSwiUGFkZGluZyI6eyIkcmVmIjoiNjEifSwiQmFja2dyb3VuZCI6eyIkaWQiOiIxNzAiLCJDb2xvciI6eyIkaWQiOiIxNzEiLCJBIjoyNTUsIlIiOjIyMCwiRyI6ODksIkIiOjM2fX0sIklzVmlzaWJsZSI6dHJ1ZSwiV2lkdGgiOjE2LjA0OTk5OTIzNzA2MDU0NywiSGVpZ2h0IjoxNi4yNSwiQm9yZGVyU3R5bGUiOnsiJGlkIjoiMTcyIiwiTGluZUNvbG9yIjp7IiRyZWYiOiI2MyJ9LCJMaW5lV2VpZ2h0IjowLjAsIkxpbmVUeXBlIjowLCJQYXJlbnRTdHlsZSI6eyIkcmVmIjoiNjIifX0sIlBhcmVudFN0eWxlIjp7IiRyZWYiOiI1OSJ9fSwiVGl0bGVTdHlsZSI6eyIkaWQiOiIxNzMiLCJGb250U2V0dGluZ3MiOnsiJGlkIjoiMTc0IiwiRm9udFNpemUiOjExLCJGb250TmFtZSI6IkNhbGlicmkiLCJJc0JvbGQiOnRydWUsIklzSXRhbGljIjpmYWxzZSwiSXNVbmRlcmxpbmVkIjp0cnVlLCJQYXJlbnRTdHlsZSI6eyIkcmVmIjoiNjYifX0sIkF1dG9TaXplIjowLCJGb3JlZ3JvdW5kIjp7IiRpZCI6IjE3NSIsIkNvbG9yIjp7IiRpZCI6IjE3NiIsIkEiOjI1NSwiUiI6MTk3LCJHIjo5MCwiQiI6MTd9fSwiTWF4V2lkdGgiOjU2Lj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zciLCJMaW5lQ29sb3IiOm51bGwsIkxpbmVXZWlnaHQiOjAuMCwiTGluZVR5cGUiOjAsIlBhcmVudFN0eWxlIjpudWxsfSwiUGFyZW50U3R5bGUiOnsiJHJlZiI6IjY1In19LCJEYXRlU3R5bGUiOnsiJGlkIjoiMTc4IiwiRm9udFNldHRpbmdzIjp7IiRpZCI6IjE3OSIsIkZvbnRTaXplIjoxMCwiRm9udE5hbWUiOiJDYWxpYnJpIiwiSXNCb2xkIjpmYWxzZSwiSXNJdGFsaWMiOmZhbHNlLCJJc1VuZGVybGluZWQiOmZhbHNlLCJQYXJlbnRTdHlsZSI6eyIkcmVmIjoiNzMifX0sIkF1dG9TaXplIjowLCJGb3JlZ3JvdW5kIjp7IiRpZCI6IjE4MCIsIkNvbG9yIjp7IiRpZCI6IjE4MS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kzYWZiNTU0LTU1MmEtNDIyMS1hNTM4LTBmNzkxOTQwOWFhNyIsIkltcG9ydElkIjpudWxsLCJUaXRsZSI6Ik1pbGVzdG9uZSAzIiwiTm90ZSI6bnVsbCwiSHlwZXJsaW5rIjpudWxsLCJJc0NoYW5nZWQiOmZhbHNlLCJJc05ldyI6dHJ1ZX0seyIkaWQiOiIxODMiLCJEYXRlIjoiMjAxNy0wOS0yNVQyMzo1OTo1OS45OTlaIiwiU3R5bGUiOnsiJGlkIjoiMTg0IiwiU2hhcGUiOjMsIkNvbm5lY3Rvck1hcmdpbiI6eyIkcmVmIjoiNTQifSwiQ29ubmVjdG9yU3R5bGUiOnsiJGlkIjoiMTg1IiwiTGluZUNvbG9yIjp7IiRpZCI6IjE4NiIsIiR0eXBlIjoiTkxSRS5Db21tb24uRG9tLlNvbGlkQ29sb3JCcnVzaCwgTkxSRS5Db21tb24iLCJDb2xvciI6eyIkaWQiOiIxODciLCJBIjoyNTUsIlIiOjE2NSwiRyI6MTY1LCJCIjoxNjV9fSwiTGluZVdlaWdodCI6MS4wLCJMaW5lVHlwZSI6MCwiUGFyZW50U3R5bGUiOnsiJHJlZiI6IjU1In19LCJJc0JlbG93VGltZWJhbmQiOmZhbHNlLCJIaWRlRGF0ZSI6ZmFsc2UsIlNoYXBlU2l6ZSI6MSwiU3BhY2luZyI6MC4wLCJQYWRkaW5nIjp7IiRpZCI6IjE4OCIsIlRvcCI6MCwiTGVmdCI6MCwiUmlnaHQiOjAsIkJvdHRvbSI6MH0sIlNoYXBlU3R5bGUiOnsiJGlkIjoiMTg5IiwiTWFyZ2luIjp7IiRyZWYiOiI2MCJ9LCJQYWRkaW5nIjp7IiRyZWYiOiI2MSJ9LCJCYWNrZ3JvdW5kIjp7IiRpZCI6IjE5MCIsIkNvbG9yIjp7IiRpZCI6IjE5MSIsIkEiOjI1NSwiUiI6MTY1LCJHIjoxNjUsIkIiOjE2NX19LCJJc1Zpc2libGUiOnRydWUsIldpZHRoIjoxNi4wNDk5OTkyMzcwNjA1NDcsIkhlaWdodCI6MTYuMjUsIkJvcmRlclN0eWxlIjp7IiRpZCI6IjE5MiIsIkxpbmVDb2xvciI6eyIkcmVmIjoiNjMifSwiTGluZVdlaWdodCI6MC4wLCJMaW5lVHlwZSI6MCwiUGFyZW50U3R5bGUiOnsiJHJlZiI6IjYyIn19LCJQYXJlbnRTdHlsZSI6eyIkcmVmIjoiNTkifX0sIlRpdGxlU3R5bGUiOnsiJGlkIjoiMTkzIiwiRm9udFNldHRpbmdzIjp7IiRpZCI6IjE5NCIsIkZvbnRTaXplIjoxMSwiRm9udE5hbWUiOiJDYWxpYnJpIiwiSXNCb2xkIjp0cnVlLCJJc0l0YWxpYyI6ZmFsc2UsIklzVW5kZXJsaW5lZCI6ZmFsc2UsIlBhcmVudFN0eWxlIjp7IiRyZWYiOiI2NiJ9fSwiQXV0b1NpemUiOjAsIkZvcmVncm91bmQiOnsiJGlkIjoiMTk1IiwiQ29sb3IiOnsiJGlkIjoiMTk2IiwiQSI6MjU1LCJSIjo2OCwiRyI6ODQsIkIiOjEwNn19LCJNYXhXaWR0aCI6NTYuNz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NyIsIkxpbmVDb2xvciI6bnVsbCwiTGluZVdlaWdodCI6MC4wLCJMaW5lVHlwZSI6MCwiUGFyZW50U3R5bGUiOm51bGx9LCJQYXJlbnRTdHlsZSI6eyIkcmVmIjoiNjUifX0sIkRhdGVTdHlsZSI6eyIkaWQiOiIxOTgiLCJGb250U2V0dGluZ3MiOnsiJGlkIjoiMTk5IiwiRm9udFNpemUiOjEwLCJGb250TmFtZSI6IkNhbGlicmkiLCJJc0JvbGQiOmZhbHNlLCJJc0l0YWxpYyI6ZmFsc2UsIklzVW5kZXJsaW5lZCI6ZmFsc2UsIlBhcmVudFN0eWxlIjp7IiRyZWYiOiI3MyJ9fSwiQXV0b1NpemUiOjAsIkZvcmVncm91bmQiOnsiJGlkIjoiMjAwIiwiQ29sb3IiOnsiJGlkIjoiMjAxIiwiQSI6MjU1LCJSIjoxMjcsIkciOjEyNywiQiI6MTI3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OTVmMzM5YmItNWM4OC00NmViLWFlZjAtMjAxNGJjY2JkNTMxIiwiSW1wb3J0SWQiOm51bGwsIlRpdGxlIjoiTWlsZXN0b25lIDQiLCJOb3RlIjpudWxsLCJIeXBlcmxpbmsiOm51bGwsIklzQ2hhbmdlZCI6ZmFsc2UsIklzTmV3Ijp0cnVlfSx7IiRpZCI6IjIwMyIsIkRhdGUiOiIyMDE3LTEwLTMwVDIzOjU5OjU5Ljk5OVoiLCJTdHlsZSI6eyIkaWQiOiIyMDQiLCJTaGFwZSI6MTQsIkNvbm5lY3Rvck1hcmdpbiI6eyIkcmVmIjoiNTQifSwiQ29ubmVjdG9yU3R5bGUiOnsiJGlkIjoiMjA1IiwiTGluZUNvbG9yIjp7IiRpZCI6IjIwNiIsIiR0eXBlIjoiTkxSRS5Db21tb24uRG9tLlNvbGlkQ29sb3JCcnVzaCwgTkxSRS5Db21tb24iLCJDb2xvciI6eyIkaWQiOiIyMDciLCJBIjoyNTUsIlIiOjI1NSwiRyI6MTkyLCJCIjowfX0sIkxpbmVXZWlnaHQiOjEuMCwiTGluZVR5cGUiOjAsIlBhcmVudFN0eWxlIjp7IiRyZWYiOiI1NSJ9fSwiSXNCZWxvd1RpbWViYW5kIjpmYWxzZSwiSGlkZURhdGUiOmZhbHNlLCJTaGFwZVNpemUiOjEsIlNwYWNpbmciOjAuMCwiUGFkZGluZyI6eyIkaWQiOiIyMDgiLCJUb3AiOjAsIkxlZnQiOjAsIlJpZ2h0IjowLCJCb3R0b20iOjB9LCJTaGFwZVN0eWxlIjp7IiRpZCI6IjIwOSIsIk1hcmdpbiI6eyIkcmVmIjoiNjAifSwiUGFkZGluZyI6eyIkcmVmIjoiNjEifSwiQmFja2dyb3VuZCI6eyIkaWQiOiIyMTAiLCJDb2xvciI6eyIkaWQiOiIyMTEiLCJBIjoyNTUsIlIiOjI1NSwiRyI6MTkyLCJCIjowfX0sIklzVmlzaWJsZSI6dHJ1ZSwiV2lkdGgiOjE4LjAsIkhlaWdodCI6MjAuMCwiQm9yZGVyU3R5bGUiOnsiJGlkIjoiMjEyIiwiTGluZUNvbG9yIjp7IiRyZWYiOiI2MyJ9LCJMaW5lV2VpZ2h0IjowLjAsIkxpbmVUeXBlIjowLCJQYXJlbnRTdHlsZSI6eyIkcmVmIjoiNjIifX0sIlBhcmVudFN0eWxlIjp7IiRyZWYiOiI1OSJ9fSwiVGl0bGVTdHlsZSI6eyIkaWQiOiIyMTMiLCJGb250U2V0dGluZ3MiOnsiJGlkIjoiMjE0IiwiRm9udFNpemUiOjExLCJGb250TmFtZSI6IkNhbGlicmkiLCJJc0JvbGQiOnRydWUsIklzSXRhbGljIjpmYWxzZSwiSXNVbmRlcmxpbmVkIjpmYWxzZSwiUGFyZW50U3R5bGUiOnsiJHJlZiI6IjY2In19LCJBdXRvU2l6ZSI6MCwiRm9yZWdyb3VuZCI6eyIkaWQiOiIyMTUiLCJDb2xvciI6eyIkaWQiOiIyMTYiLCJBIjoyNTUsIlIiOjE5MSwiRyI6MTQ0LCJCIjowfX0sIk1heFdpZHRoIjo1Ni43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E3IiwiTGluZUNvbG9yIjpudWxsLCJMaW5lV2VpZ2h0IjowLjAsIkxpbmVUeXBlIjowLCJQYXJlbnRTdHlsZSI6bnVsbH0sIlBhcmVudFN0eWxlIjp7IiRyZWYiOiI2NSJ9fSwiRGF0ZVN0eWxlIjp7IiRpZCI6IjIxOCIsIkZvbnRTZXR0aW5ncyI6eyIkaWQiOiIyMTkiLCJGb250U2l6ZSI6MTAsIkZvbnROYW1lIjoiQ2FsaWJyaSIsIklzQm9sZCI6ZmFsc2UsIklzSXRhbGljIjpmYWxzZSwiSXNVbmRlcmxpbmVkIjpmYWxzZSwiUGFyZW50U3R5bGUiOnsiJHJlZiI6IjczIn19LCJBdXRvU2l6ZSI6MCwiRm9yZWdyb3VuZCI6eyIkaWQiOiIyMjAiLCJDb2xvciI6eyIkaWQiOiIyMjEiLCJBIjoyNTUsIlIiOjEyNywiRyI6MTI3LCJCIjoxMj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IiLCJMaW5lQ29sb3IiOm51bGwsIkxpbmVXZWlnaHQiOjAuMCwiTGluZVR5cGUiOjAsIlBhcmVudFN0eWxlIjpudWxsfSwiUGFyZW50U3R5bGUiOnsiJHJlZiI6IjcyIn19LCJEYXRlRm9ybWF0Ijp7IiRyZWYiOiI3OSJ9LCJJc1Zpc2libGUiOnRydWUsIlBhcmVudFN0eWxlIjp7IiRyZWYiOiI1MyJ9fSwiUG9zaXRpb24iOnsiUmF0aW8iOjAuMTI4MjIxOTIxNTY3NTYzNjUsIklzQ3VzdG9tIjp0cnVlfSwiSWQiOiI2YTI4M2IzNi03Mzc1LTQxNWItOTJiMC1lNWZjNGUxNmEwY2MiLCJJbXBvcnRJZCI6bnVsbCwiVGl0bGUiOiJNaWxlc3RvbmUgNSIsIk5vdGUiOm51bGwsIkh5cGVybGluayI6bnVsbCwiSXNDaGFuZ2VkIjpmYWxzZSwiSXNOZXciOnRydWV9LHsiJGlkIjoiMjIzIiwiRGF0ZSI6IjIwMTctMTEtMTVUMjM6NTk6NTkuOTk5WiIsIlN0eWxlIjp7IiRpZCI6IjIyNCIsIlNoYXBlIjoyLCJDb25uZWN0b3JNYXJnaW4iOnsiJHJlZiI6IjU0In0sIkNvbm5lY3RvclN0eWxlIjp7IiRpZCI6IjIyNSIsIkxpbmVDb2xvciI6eyIkaWQiOiIyMjYiLCIkdHlwZSI6Ik5MUkUuQ29tbW9uLkRvbS5Tb2xpZENvbG9yQnJ1c2gsIE5MUkUuQ29tbW9uIiwiQ29sb3IiOnsiJGlkIjoiMjI3IiwiQSI6MjU1LCJSIjoyMjAsIkciOjg5LCJCIjozNn19LCJMaW5lV2VpZ2h0IjoxLjAsIkxpbmVUeXBlIjowLCJQYXJlbnRTdHlsZSI6eyIkcmVmIjoiNTUifX0sIklzQmVsb3dUaW1lYmFuZCI6ZmFsc2UsIkhpZGVEYXRlIjpmYWxzZSwiU2hhcGVTaXplIjoxLCJTcGFjaW5nIjowLjAsIlBhZGRpbmciOnsiJGlkIjoiMjI4IiwiVG9wIjowLCJMZWZ0IjowLCJSaWdodCI6MCwiQm90dG9tIjowfSwiU2hhcGVTdHlsZSI6eyIkaWQiOiIyMjkiLCJNYXJnaW4iOnsiJHJlZiI6IjYwIn0sIlBhZGRpbmciOnsiJHJlZiI6IjYxIn0sIkJhY2tncm91bmQiOnsiJGlkIjoiMjMwIiwiQ29sb3IiOnsiJGlkIjoiMjMxIiwiQSI6MjU1LCJSIjoyMjAsIkciOjg5LCJCIjozNn19LCJJc1Zpc2libGUiOnRydWUsIldpZHRoIjoxMy4wLCJIZWlnaHQiOjEzLjAsIkJvcmRlclN0eWxlIjp7IiRpZCI6IjIzMiIsIkxpbmVDb2xvciI6eyIkcmVmIjoiNjMifSwiTGluZVdlaWdodCI6MC4wLCJMaW5lVHlwZSI6MCwiUGFyZW50U3R5bGUiOnsiJHJlZiI6IjYyIn19LCJQYXJlbnRTdHlsZSI6eyIkcmVmIjoiNTkifX0sIlRpdGxlU3R5bGUiOnsiJGlkIjoiMjMzIiwiRm9udFNldHRpbmdzIjp7IiRpZCI6IjIzNCIsIkZvbnRTaXplIjoxMSwiRm9udE5hbWUiOiJDYWxpYnJpIiwiSXNCb2xkIjp0cnVlLCJJc0l0YWxpYyI6ZmFsc2UsIklzVW5kZXJsaW5lZCI6dHJ1ZSwiUGFyZW50U3R5bGUiOnsiJHJlZiI6IjY2In19LCJBdXRvU2l6ZSI6MCwiRm9yZWdyb3VuZCI6eyIkaWQiOiIyMzUiLCJDb2xvciI6eyIkaWQiOiIyMzYiLCJBIjoyNTUsIlIiOjE5NywiRyI6OTAsIkIiOjE3fX0sIk1heFdpZHRoIjo1Ni43NS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3IiwiTGluZUNvbG9yIjpudWxsLCJMaW5lV2VpZ2h0IjowLjAsIkxpbmVUeXBlIjowLCJQYXJlbnRTdHlsZSI6bnVsbH0sIlBhcmVudFN0eWxlIjp7IiRyZWYiOiI2NSJ9fSwiRGF0ZVN0eWxlIjp7IiRpZCI6IjIzOCIsIkZvbnRTZXR0aW5ncyI6eyIkaWQiOiIyMzkiLCJGb250U2l6ZSI6MTAsIkZvbnROYW1lIjoiQ2FsaWJyaSIsIklzQm9sZCI6ZmFsc2UsIklzSXRhbGljIjpmYWxzZSwiSXNVbmRlcmxpbmVkIjpmYWxzZSwiUGFyZW50U3R5bGUiOnsiJHJlZiI6IjczIn19LCJBdXRvU2l6ZSI6MCwiRm9yZWdyb3VuZCI6eyIkaWQiOiIyNDAiLCJDb2xvciI6eyIkaWQiOiIyNDEiLCJBIjoyNTUsIlIiOjEyNywiRyI6MTI3LCJCIjoxMjd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IiLCJMaW5lQ29sb3IiOm51bGwsIkxpbmVXZWlnaHQiOjAuMCwiTGluZVR5cGUiOjAsIlBhcmVudFN0eWxlIjpudWxsfSwiUGFyZW50U3R5bGUiOnsiJHJlZiI6IjcyIn19LCJEYXRlRm9ybWF0Ijp7IiRyZWYiOiI3OSJ9LCJJc1Zpc2libGUiOnRydWUsIlBhcmVudFN0eWxlIjp7IiRyZWYiOiI1MyJ9fSwiUG9zaXRpb24iOnsiUmF0aW8iOjAuMDgzODA1NjIxMTExODM0NSwiSXNDdXN0b20iOnRydWV9LCJJZCI6IjdiMDk5NjQ2LTRmZmQtNGNkMy1hM2IzLTgzYWIxYmEyMjQzOCIsIkltcG9ydElkIjpudWxsLCJUaXRsZSI6Ik1pbGVzdG9uZSA2IiwiTm90ZSI6bnVsbCwiSHlwZXJsaW5rIjpudWxsLCJJc0NoYW5nZWQiOmZhbHNlLCJJc05ldyI6dHJ1ZX0seyIkaWQiOiIyNDMiLCJEYXRlIjoiMjAxNy0xMi0xOFQyMzo1OTo1OS45OTlaIiwiU3R5bGUiOnsiJGlkIjoiMjQ0IiwiU2hhcGUiOjEzLCJDb25uZWN0b3JNYXJnaW4iOnsiJHJlZiI6IjU0In0sIkNvbm5lY3RvclN0eWxlIjp7IiRpZCI6IjI0NSIsIkxpbmVDb2xvciI6eyIkaWQiOiIyNDYiLCIkdHlwZSI6Ik5MUkUuQ29tbW9uLkRvbS5Tb2xpZENvbG9yQnJ1c2gsIE5MUkUuQ29tbW9uIiwiQ29sb3IiOnsiJGlkIjoiMjQ3IiwiQSI6MjU1LCJSIjoxMTIsIkciOjE3MywiQiI6NzF9fSwiTGluZVdlaWdodCI6MS4wLCJMaW5lVHlwZSI6MCwiUGFyZW50U3R5bGUiOnsiJHJlZiI6IjU1In19LCJJc0JlbG93VGltZWJhbmQiOnRydWUsIkhpZGVEYXRlIjpmYWxzZSwiU2hhcGVTaXplIjoyLCJTcGFjaW5nIjowLjAsIlBhZGRpbmciOnsiJGlkIjoiMjQ4IiwiVG9wIjowLCJMZWZ0IjowLCJSaWdodCI6MCwiQm90dG9tIjowfSwiU2hhcGVTdHlsZSI6eyIkaWQiOiIyNDkiLCJNYXJnaW4iOnsiJHJlZiI6IjYwIn0sIlBhZGRpbmciOnsiJHJlZiI6IjYxIn0sIkJhY2tncm91bmQiOnsiJGlkIjoiMjUwIiwiQ29sb3IiOnsiJGlkIjoiMjUxIiwiQSI6MjU1LCJSIjoxMTIsIkciOjE3MywiQiI6NzF9fSwiSXNWaXNpYmxlIjp0cnVlLCJXaWR0aCI6MjQuMCwiSGVpZ2h0IjoyNi4wLCJCb3JkZXJTdHlsZSI6eyIkaWQiOiIyNTIiLCJMaW5lQ29sb3IiOnsiJHJlZiI6IjYzIn0sIkxpbmVXZWlnaHQiOjAuMCwiTGluZVR5cGUiOjAsIlBhcmVudFN0eWxlIjp7IiRyZWYiOiI2MiJ9fSwiUGFyZW50U3R5bGUiOnsiJHJlZiI6IjU5In19LCJUaXRsZVN0eWxlIjp7IiRpZCI6IjI1MyIsIkZvbnRTZXR0aW5ncyI6eyIkaWQiOiIyNTQiLCJGb250U2l6ZSI6MTIsIkZvbnROYW1lIjoiQWdlbmN5IEZCIiwiSXNCb2xkIjp0cnVlLCJJc0l0YWxpYyI6ZmFsc2UsIklzVW5kZXJsaW5lZCI6ZmFsc2UsIlBhcmVudFN0eWxlIjp7IiRyZWYiOiI2NiJ9fSwiQXV0b1NpemUiOjAsIkZvcmVncm91bmQiOnsiJGlkIjoiMjU1IiwiQ29sb3IiOnsiJGlkIjoiMjU2IiwiQSI6MjU1LCJSIjo4NCwiRyI6MTMwLCJCIjo1M319LCJNYXhXaWR0aCI6NDguNjI0OTYxODUzMDI3MzQ0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TciLCJMaW5lQ29sb3IiOm51bGwsIkxpbmVXZWlnaHQiOjAuMCwiTGluZVR5cGUiOjAsIlBhcmVudFN0eWxlIjpudWxsfSwiUGFyZW50U3R5bGUiOnsiJHJlZiI6IjY1In19LCJEYXRlU3R5bGUiOnsiJGlkIjoiMjU4IiwiRm9udFNldHRpbmdzIjp7IiRpZCI6IjI1OSIsIkZvbnRTaXplIjoxMCwiRm9udE5hbWUiOiJDYWxpYnJpIiwiSXNCb2xkIjpmYWxzZSwiSXNJdGFsaWMiOmZhbHNlLCJJc1VuZGVybGluZWQiOmZhbHNlLCJQYXJlbnRTdHlsZSI6eyIkcmVmIjoiNzMifX0sIkF1dG9TaXplIjowLCJGb3JlZ3JvdW5kIjp7IiRpZCI6IjI2MCIsIkNvbG9yIjp7IiRpZCI6IjI2MSIsIkEiOjI1NSwiUiI6MTI3LCJHIjoxMjcsIkIiOjEyN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2MiIsIkxpbmVDb2xvciI6bnVsbCwiTGluZVdlaWdodCI6MC4wLCJMaW5lVHlwZSI6MCwiUGFyZW50U3R5bGUiOm51bGx9LCJQYXJlbnRTdHlsZSI6eyIkcmVmIjoiNzIifX0sIkRhdGVGb3JtYXQiOnsiJHJlZiI6Ijc5In0sIklzVmlzaWJsZSI6dHJ1ZSwiUGFyZW50U3R5bGUiOnsiJHJlZiI6IjUzIn19LCJQb3NpdGlvbiI6eyJSYXRpbyI6MC4xMDE1MzIwNTQ3NTk4Mzc5MywiSXNDdXN0b20iOnRydWV9LCJJZCI6IjdmNTgzZGUwLTg1NGEtNGNhYy1iODk4LTM3ZjNhMzc5YmI0YSIsIkltcG9ydElkIjpudWxsLCJUaXRsZSI6Ik1pbGVzdG9uZSA3IiwiTm90ZSI6bnVsbCwiSHlwZXJsaW5rIjpudWxsLCJJc0NoYW5nZWQiOmZhbHNlLCJJc05ldyI6dHJ1ZX1dLCJUYXNrcyI6W3siJGlkIjoiMjYzIiwiR3JvdXBOYW1lIjpudWxsLCJTdGFydERhdGUiOiIyMDE3LTA3LTIwVDAwOjAwOjAwWiIsIkVuZERhdGUiOiIyMDE3LTA4LTE0VDIzOjU5OjU5Ljk5OVoiLCJQZXJjZW50YWdlQ29tcGxldGUiOm51bGwsIlN0eWxlIjp7IiRpZCI6IjI2NCIsIlNoYXBlIjo3LCJTaGFwZVRoaWNrbmVzcyI6MSwiRHVyYXRpb25Gb3JtYXQiOjAsIkluY2x1ZGVOb25Xb3JraW5nRGF5c0luRHVyYXRpb24iOmZhbHNlLCJQZXJjZW50YWdlQ29tcGxldGVTdHlsZSI6eyIkaWQiOiIyNjUiLCJGb250U2V0dGluZ3MiOnsiJGlkIjoiMjY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Y3IiwiTGluZUNvbG9yIjpudWxsLCJMaW5lV2VpZ2h0IjowLjAsIkxpbmVUeXBlIjowLCJQYXJlbnRTdHlsZSI6bnVsbH0sIlBhcmVudFN0eWxlIjp7IiRyZWYiOiI4MSJ9fSwiRHVyYXRpb25TdHlsZSI6eyIkaWQiOiIyNjgiLCJGb250U2V0dGluZ3MiOnsiJGlkIjoiMjY5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cwIiwiTGluZUNvbG9yIjpudWxsLCJMaW5lV2VpZ2h0IjowLjAsIkxpbmVUeXBlIjowLCJQYXJlbnRTdHlsZSI6bnVsbH0sIlBhcmVudFN0eWxlIjp7IiRyZWYiOiI4OCJ9fSwiSG9yaXpvbnRhbENvbm5lY3RvclN0eWxlIjp7IiRpZCI6IjI3MSIsIkxpbmVDb2xvciI6eyIkcmVmIjoiOTYifSwiTGluZVdlaWdodCI6MS4wLCJMaW5lVHlwZSI6MCwiUGFyZW50U3R5bGUiOnsiJHJlZiI6Ijk1In19LCJWZXJ0aWNhbENvbm5lY3RvclN0eWxlIjp7IiRpZCI6IjI3MiIsIkxpbmVDb2xvciI6eyIkcmVmIjoiOTkifSwiTGluZVdlaWdodCI6MC4wLCJMaW5lVHlwZSI6MCwiUGFyZW50U3R5bGUiOnsiJHJlZiI6Ijk4In19LCJNYXJnaW4iOm51bGwsIlN0YXJ0RGF0ZVBvc2l0aW9uIjo0LCJFbmREYXRlUG9zaXRpb24iOjQsIlRpdGxlUG9zaXRpb24iOjUsIkR1cmF0aW9uUG9zaXRpb24iOjIsIlBlcmNlbnRhZ2VDb21wbGV0ZWRQb3NpdGlvbiI6NiwiU3BhY2luZyI6NSwiSXNCZWxvd1RpbWViYW5kIjpmYWxzZSwiUGVyY2VudGFnZUNvbXBsZXRlU2hhcGVPcGFjaXR5IjozNSwiU2hhcGVTdHlsZSI6eyIkaWQiOiIyNzMiLCJNYXJnaW4iOnsiJHJlZiI6IjEwMiJ9LCJQYWRkaW5nIjp7IiRpZCI6IjI3NCIsIlRvcCI6MCwiTGVmdCI6MywiUmlnaHQiOjMsIkJvdHRvbSI6MH0sIkJhY2tncm91bmQiOnsiJGlkIjoiMjc1IiwiQ29sb3IiOnsiJGlkIjoiMjc2IiwiQSI6MjU1LCJSIjoxMTIsIkciOjE3MywiQiI6NzF9fSwiSXNWaXNpYmxlIjp0cnVlLCJXaWR0aCI6MC4wLCJIZWlnaHQiOjE2LjAsIkJvcmRlclN0eWxlIjp7IiRpZCI6IjI3NyIsIkxpbmVDb2xvciI6eyIkaWQiOiIyNzgiLCIkdHlwZSI6Ik5MUkUuQ29tbW9uLkRvbS5Tb2xpZENvbG9yQnJ1c2gsIE5MUkUuQ29tbW9uIiwiQ29sb3IiOnsiJGlkIjoiMjc5IiwiQSI6MjU1LCJSIjoyNTUsIkciOjAsIkIiOjB9fSwiTGluZVdlaWdodCI6MC4wLCJMaW5lVHlwZSI6MCwiUGFyZW50U3R5bGUiOm51bGx9LCJQYXJlbnRTdHlsZSI6eyIkcmVmIjoiMTAxIn19LCJUaXRsZVN0eWxlIjp7IiRpZCI6IjI4MCIsIkZvbnRTZXR0aW5ncyI6eyIkaWQiOiIyODEiLCJGb250U2l6ZSI6MTEsIkZvbnROYW1lIjoiQ2FsaWJyaSIsIklzQm9sZCI6dHJ1ZSwiSXNJdGFsaWMiOmZhbHNlLCJJc1VuZGVybGluZWQiOmZhbHNlLCJQYXJlbnRTdHlsZSI6eyIkcmVmIjoiMTA4In19LCJBdXRvU2l6ZSI6MCwiRm9yZWdyb3VuZCI6eyIkaWQiOiIyODIiLCJDb2xvciI6eyIkaWQiOiIyODMiLCJBIjoyNTUsIlIiOjg0LCJHIjoxMzAsIkIiOjUzfX0sIk1heFdpZHRoIjo2NC41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ODQiLCJMaW5lQ29sb3IiOm51bGwsIkxpbmVXZWlnaHQiOjAuMCwiTGluZVR5cGUiOjAsIlBhcmVudFN0eWxlIjpudWxsfSwiUGFyZW50U3R5bGUiOnsiJHJlZiI6IjEwNyJ9fSwiRGF0ZVN0eWxlIjp7IiRpZCI6IjI4NSIsIkZvbnRTZXR0aW5ncyI6eyIkaWQiOiIyODYiLCJGb250U2l6ZSI6MTAsIkZvbnROYW1lIjoiQ2FsaWJyaSIsIklzQm9sZCI6dHJ1ZSwiSXNJdGFsaWMiOmZhbHNlLCJJc1VuZGVybGluZWQiOmZhbHNlLCJQYXJlbnRTdHlsZSI6eyIkcmVmIjoiMTE1In19LCJBdXRvU2l6ZSI6MCwiRm9yZWdyb3VuZCI6eyIkaWQiOiIyODciLCJDb2xvciI6eyIkaWQiOiIyODgiLCJBIjoyNTUsIlIiOjg0LCJHIjoxMzAsIkIiOjU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g5IiwiTGluZUNvbG9yIjpudWxsLCJMaW5lV2VpZ2h0IjowLjAsIkxpbmVUeXBlIjowLCJQYXJlbnRTdHlsZSI6bnVsbH0sIlBhcmVudFN0eWxlIjp7IiRyZWYiOiIxMTQifX0sIkRhdGVGb3JtYXQiOnsiJGlkIjoiMjkwIiwiRm9ybWF0U3RyaW5nIjoiTU1NIGQiLCJTZXBhcmF0b3IiOiIvIiwiVXNlSW50ZXJuYXRpb25hbERhdGVGb3JtYXQiOmZhbHNlfSwiSXNWaXNpYmxlIjp0cnVlLCJQYXJlbnRTdHlsZSI6eyIkcmVmIjoiODAifX0sIkluZGV4IjoxLCJJZCI6IjdjNTE4ZmIzLTdmMjEtNDJiYi04ZTA0LTQ1OTIwZDA0MDNiNSIsIkltcG9ydElkIjpudWxsLCJUaXRsZSI6IlBoYXNlIDEgSGVyZSAiLCJOb3RlIjpudWxsLCJIeXBlcmxpbmsiOm51bGwsIklzQ2hhbmdlZCI6ZmFsc2UsIklzTmV3Ijp0cnVlfSx7IiRpZCI6IjI5MSIsIkdyb3VwTmFtZSI6bnVsbCwiU3RhcnREYXRlIjoiMjAxNy0wOC0xNVQwMDowMDowMFoiLCJFbmREYXRlIjoiMjAxNy0wOS0wN1QyMzo1OTo1OS45OTlaIiwiUGVyY2VudGFnZUNvbXBsZXRlIjpudWxsLCJTdHlsZSI6eyIkaWQiOiIyOTIiLCJTaGFwZSI6NiwiU2hhcGVUaGlja25lc3MiOjI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5NSIsIkxpbmVDb2xvciI6bnVsbCwiTGluZVdlaWdodCI6MC4wLCJMaW5lVHlwZSI6MCwiUGFyZW50U3R5bGUiOm51bGx9LCJQYXJlbnRTdHlsZSI6eyIkcmVmIjoiODEifX0sIkR1cmF0aW9uU3R5bGUiOnsiJGlkIjoiMjk2IiwiRm9udFNldHRpbmdzIjp7IiRpZCI6IjI5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5OCIsIkxpbmVDb2xvciI6bnVsbCwiTGluZVdlaWdodCI6MC4wLCJMaW5lVHlwZSI6MCwiUGFyZW50U3R5bGUiOm51bGx9LCJQYXJlbnRTdHlsZSI6eyIkcmVmIjoiODgifX0sIkhvcml6b250YWxDb25uZWN0b3JTdHlsZSI6eyIkaWQiOiIyOTkiLCJMaW5lQ29sb3IiOnsiJHJlZiI6Ijk2In0sIkxpbmVXZWlnaHQiOjEuMCwiTGluZVR5cGUiOjAsIlBhcmVudFN0eWxlIjp7IiRyZWYiOiI5NSJ9fSwiVmVydGljYWxDb25uZWN0b3JTdHlsZSI6eyIkaWQiOiIzMDA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AxIiwiTWFyZ2luIjp7IiRyZWYiOiIxMDIifSwiUGFkZGluZyI6eyIkaWQiOiIzMDIiLCJUb3AiOjMsIkxlZnQiOjAsIlJpZ2h0IjowLCJCb3R0b20iOjR9LCJCYWNrZ3JvdW5kIjp7IiRpZCI6IjMwMyIsIkNvbG9yIjp7IiRpZCI6IjMwNCIsIkEiOjI1NSwiUiI6MjM3LCJHIjoxMjUsIkIiOjQ5fX0sIklzVmlzaWJsZSI6dHJ1ZSwiV2lkdGgiOjAuMCwiSGVpZ2h0IjoyMi4wLCJCb3JkZXJTdHlsZSI6eyIkaWQiOiIzMDUiLCJMaW5lQ29sb3IiOnsiJGlkIjoiMzA2IiwiJHR5cGUiOiJOTFJFLkNvbW1vbi5Eb20uU29saWRDb2xvckJydXNoLCBOTFJFLkNvbW1vbiIsIkNvbG9yIjp7IiRpZCI6IjMwNyIsIkEiOjI1NSwiUiI6MjU1LCJHIjowLCJCIjowfX0sIkxpbmVXZWlnaHQiOjAuMCwiTGluZVR5cGUiOjAsIlBhcmVudFN0eWxlIjpudWxsfSwiUGFyZW50U3R5bGUiOnsiJHJlZiI6IjEwMSJ9fSwiVGl0bGVTdHlsZSI6eyIkaWQiOiIzMDgiLCJGb250U2V0dGluZ3MiOnsiJGlkIjoiMzA5IiwiRm9udFNpemUiOjExLCJGb250TmFtZSI6IkNhbGlicmkiLCJJc0JvbGQiOnRydWUsIklzSXRhbGljIjpmYWxzZSwiSXNVbmRlcmxpbmVkIjpmYWxzZSwiUGFyZW50U3R5bGUiOnsiJHJlZiI6IjEwOCJ9fSwiQXV0b1NpemUiOjAsIkZvcmVncm91bmQiOnsiJGlkIjoiMzEwIiwiQ29sb3IiOnsiJGlkIjoiMzExIiwiQSI6MjU1LCJSIjoxOTcsIkciOjkwLCJCIjoxN3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EyIiwiTGluZUNvbG9yIjpudWxsLCJMaW5lV2VpZ2h0IjowLjAsIkxpbmVUeXBlIjowLCJQYXJlbnRTdHlsZSI6bnVsbH0sIlBhcmVudFN0eWxlIjp7IiRyZWYiOiIxMDcifX0sIkRhdGVTdHlsZSI6eyIkaWQiOiIzMTMiLCJGb250U2V0dGluZ3MiOnsiJGlkIjoiMzE0IiwiRm9udFNpemUiOjEwLCJGb250TmFtZSI6IkNhbGlicmkiLCJJc0JvbGQiOnRydWUsIklzSXRhbGljIjpmYWxzZSwiSXNVbmRlcmxpbmVkIjpmYWxzZSwiUGFyZW50U3R5bGUiOnsiJHJlZiI6IjExNSJ9fSwiQXV0b1NpemUiOjAsIkZvcmVncm91bmQiOnsiJGlkIjoiMzE1IiwiQ29sb3IiOnsiJGlkIjoiMzE2IiwiQSI6MjU1LCJSIjoxOTcsIkciOjkwLCJCIjoxN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xNyIsIkxpbmVDb2xvciI6bnVsbCwiTGluZVdlaWdodCI6MC4wLCJMaW5lVHlwZSI6MCwiUGFyZW50U3R5bGUiOm51bGx9LCJQYXJlbnRTdHlsZSI6eyIkcmVmIjoiMTE0In19LCJEYXRlRm9ybWF0Ijp7IiRpZCI6IjMxOCIsIkZvcm1hdFN0cmluZyI6Ik1NTSBkIiwiU2VwYXJhdG9yIjoiLyIsIlVzZUludGVybmF0aW9uYWxEYXRlRm9ybWF0IjpmYWxzZX0sIklzVmlzaWJsZSI6dHJ1ZSwiUGFyZW50U3R5bGUiOnsiJHJlZiI6IjgwIn19LCJJbmRleCI6MiwiSWQiOiJiZTNhZTM4Zi02MGIzLTQwMmQtOGExMy1mMWU5MWVlYzQxZjUiLCJJbXBvcnRJZCI6bnVsbCwiVGl0bGUiOiJQaGFzZSAyIEhlcmUiLCJOb3RlIjpudWxsLCJIeXBlcmxpbmsiOm51bGwsIklzQ2hhbmdlZCI6ZmFsc2UsIklzTmV3Ijp0cnVlfSx7IiRpZCI6IjMxOSIsIkdyb3VwTmFtZSI6bnVsbCwiU3RhcnREYXRlIjoiMjAxNy0wOC0xNVQwMDowMDowMFoiLCJFbmREYXRlIjoiMjAxNy0wOS0xN1QyMzo1OTo1OS45OTlaIiwiUGVyY2VudGFnZUNvbXBsZXRlIjpudWxsLCJTdHlsZSI6eyIkaWQiOiIzMjAiLCJTaGFwZSI6NiwiU2hhcGVUaGlja25lc3MiOjIsIkR1cmF0aW9uRm9ybWF0IjowLCJJbmNsdWRlTm9uV29ya2luZ0RheXNJbkR1cmF0aW9uIjpmYWxzZSwiUGVyY2VudGFnZUNvbXBsZXRlU3R5bGUiOnsiJGlkIjoiMzIxIiwiRm9udFNldHRpbmdzIjp7IiRpZCI6IjMy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yMyIsIkxpbmVDb2xvciI6bnVsbCwiTGluZVdlaWdodCI6MC4wLCJMaW5lVHlwZSI6MCwiUGFyZW50U3R5bGUiOm51bGx9LCJQYXJlbnRTdHlsZSI6eyIkcmVmIjoiODEifX0sIkR1cmF0aW9uU3R5bGUiOnsiJGlkIjoiMzI0IiwiRm9udFNldHRpbmdzIjp7IiRpZCI6IjMy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yNiIsIkxpbmVDb2xvciI6bnVsbCwiTGluZVdlaWdodCI6MC4wLCJMaW5lVHlwZSI6MCwiUGFyZW50U3R5bGUiOm51bGx9LCJQYXJlbnRTdHlsZSI6eyIkcmVmIjoiODgifX0sIkhvcml6b250YWxDb25uZWN0b3JTdHlsZSI6eyIkaWQiOiIzMjciLCJMaW5lQ29sb3IiOnsiJHJlZiI6Ijk2In0sIkxpbmVXZWlnaHQiOjEuMCwiTGluZVR5cGUiOjAsIlBhcmVudFN0eWxlIjp7IiRyZWYiOiI5NSJ9fSwiVmVydGljYWxDb25uZWN0b3JTdHlsZSI6eyIkaWQiOiIzMjg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I5IiwiTWFyZ2luIjp7IiRyZWYiOiIxMDIifSwiUGFkZGluZyI6eyIkaWQiOiIzMzAiLCJUb3AiOjMsIkxlZnQiOjAsIlJpZ2h0IjowLCJCb3R0b20iOjR9LCJCYWNrZ3JvdW5kIjp7IiRpZCI6IjMzMSIsIkNvbG9yIjp7IiRpZCI6IjMzMiIsIkEiOjI1NSwiUiI6MjM3LCJHIjoxMjUsIkIiOjQ5fX0sIklzVmlzaWJsZSI6dHJ1ZSwiV2lkdGgiOjAuMCwiSGVpZ2h0IjoyMi4wLCJCb3JkZXJTdHlsZSI6eyIkaWQiOiIzMzMiLCJMaW5lQ29sb3IiOnsiJGlkIjoiMzM0IiwiJHR5cGUiOiJOTFJFLkNvbW1vbi5Eb20uU29saWRDb2xvckJydXNoLCBOTFJFLkNvbW1vbiIsIkNvbG9yIjp7IiRpZCI6IjMzNSIsIkEiOjI1NSwiUiI6MjU1LCJHIjowLCJCIjowfX0sIkxpbmVXZWlnaHQiOjAuMCwiTGluZVR5cGUiOjAsIlBhcmVudFN0eWxlIjpudWxsfSwiUGFyZW50U3R5bGUiOnsiJHJlZiI6IjEwMSJ9fSwiVGl0bGVTdHlsZSI6eyIkaWQiOiIzMzYiLCJGb250U2V0dGluZ3MiOnsiJGlkIjoiMzM3IiwiRm9udFNpemUiOjExLCJGb250TmFtZSI6IkNhbGlicmkiLCJJc0JvbGQiOnRydWUsIklzSXRhbGljIjpmYWxzZSwiSXNVbmRlcmxpbmVkIjpmYWxzZSwiUGFyZW50U3R5bGUiOnsiJHJlZiI6IjEwOCJ9fSwiQXV0b1NpemUiOjAsIkZvcmVncm91bmQiOnsiJGlkIjoiMzM4IiwiQ29sb3IiOnsiJGlkIjoiMzM5IiwiQSI6MjU1LCJSIjoxOTcsIkciOjkwLCJCIjoxN3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QwIiwiTGluZUNvbG9yIjpudWxsLCJMaW5lV2VpZ2h0IjowLjAsIkxpbmVUeXBlIjowLCJQYXJlbnRTdHlsZSI6bnVsbH0sIlBhcmVudFN0eWxlIjp7IiRyZWYiOiIxMDcifX0sIkRhdGVTdHlsZSI6eyIkaWQiOiIzNDEiLCJGb250U2V0dGluZ3MiOnsiJGlkIjoiMzQyIiwiRm9udFNpemUiOjEwLCJGb250TmFtZSI6IkNhbGlicmkiLCJJc0JvbGQiOnRydWUsIklzSXRhbGljIjpmYWxzZSwiSXNVbmRlcmxpbmVkIjpmYWxzZSwiUGFyZW50U3R5bGUiOnsiJHJlZiI6IjExNSJ9fSwiQXV0b1NpemUiOjAsIkZvcmVncm91bmQiOnsiJGlkIjoiMzQzIiwiQ29sb3IiOnsiJGlkIjoiMzQ0IiwiQSI6MjU1LCJSIjoxOTcsIkciOjkwLCJCIjoxN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0NSIsIkxpbmVDb2xvciI6bnVsbCwiTGluZVdlaWdodCI6MC4wLCJMaW5lVHlwZSI6MCwiUGFyZW50U3R5bGUiOm51bGx9LCJQYXJlbnRTdHlsZSI6eyIkcmVmIjoiMTE0In19LCJEYXRlRm9ybWF0Ijp7IiRpZCI6IjM0NiIsIkZvcm1hdFN0cmluZyI6Ik1NTSBkIiwiU2VwYXJhdG9yIjoiLyIsIlVzZUludGVybmF0aW9uYWxEYXRlRm9ybWF0IjpmYWxzZX0sIklzVmlzaWJsZSI6dHJ1ZSwiUGFyZW50U3R5bGUiOnsiJHJlZiI6IjgwIn19LCJJbmRleCI6MywiSWQiOiI5YWExODNkNi01ZGYyLTRiMGMtOGZlYy1kMGEwMDI0NzE1ODMiLCJJbXBvcnRJZCI6bnVsbCwiVGl0bGUiOiJQaGFzZSAzIEhlcmUiLCJOb3RlIjpudWxsLCJIeXBlcmxpbmsiOm51bGwsIklzQ2hhbmdlZCI6ZmFsc2UsIklzTmV3Ijp0cnVlfSx7IiRpZCI6IjM0NyIsIkdyb3VwTmFtZSI6bnVsbCwiU3RhcnREYXRlIjoiMjAxNy0wOS0wOFQwMDowMDowMFoiLCJFbmREYXRlIjoiMjAxNy0wOS0zMFQyMzo1OTo1OS45OTlaIiwiUGVyY2VudGFnZUNvbXBsZXRlIjpudWxsLCJTdHlsZSI6eyIkaWQiOiIzNDgiLCJTaGFwZSI6NywiU2hhcGVUaGlja25lc3MiOjEsIkR1cmF0aW9uRm9ybWF0IjowLCJJbmNsdWRlTm9uV29ya2luZ0RheXNJbkR1cmF0aW9uIjpmYWxzZSwiUGVyY2VudGFnZUNvbXBsZXRlU3R5bGUiOnsiJGlkIjoiMzQ5IiwiRm9udFNldHRpbmdzIjp7IiRpZCI6IjM1M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1MSIsIkxpbmVDb2xvciI6bnVsbCwiTGluZVdlaWdodCI6MC4wLCJMaW5lVHlwZSI6MCwiUGFyZW50U3R5bGUiOm51bGx9LCJQYXJlbnRTdHlsZSI6eyIkcmVmIjoiODEifX0sIkR1cmF0aW9uU3R5bGUiOnsiJGlkIjoiMzUyIiwiRm9udFNldHRpbmdzIjp7IiRpZCI6IjM1M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1NCIsIkxpbmVDb2xvciI6bnVsbCwiTGluZVdlaWdodCI6MC4wLCJMaW5lVHlwZSI6MCwiUGFyZW50U3R5bGUiOm51bGx9LCJQYXJlbnRTdHlsZSI6eyIkcmVmIjoiODgifX0sIkhvcml6b250YWxDb25uZWN0b3JTdHlsZSI6eyIkaWQiOiIzNTUiLCJMaW5lQ29sb3IiOnsiJHJlZiI6Ijk2In0sIkxpbmVXZWlnaHQiOjEuMCwiTGluZVR5cGUiOjAsIlBhcmVudFN0eWxlIjp7IiRyZWYiOiI5NSJ9fSwiVmVydGljYWxDb25uZWN0b3JTdHlsZSI6eyIkaWQiOiIzNTYiLCJMaW5lQ29sb3IiOnsiJHJlZiI6Ijk5In0sIkxpbmVXZWlnaHQiOjAuMCwiTGluZVR5cGUiOjAsIlBhcmVudFN0eWxlIjp7IiRyZWYiOiI5OCJ9fSwiTWFyZ2luIjpudWxsLCJTdGFydERhdGVQb3NpdGlvbiI6NCwiRW5kRGF0ZVBvc2l0aW9uIjo0LCJUaXRsZVBvc2l0aW9uIjo1LCJEdXJhdGlvblBvc2l0aW9uIjoyLCJQZXJjZW50YWdlQ29tcGxldGVkUG9zaXRpb24iOjYsIlNwYWNpbmciOjUsIklzQmVsb3dUaW1lYmFuZCI6ZmFsc2UsIlBlcmNlbnRhZ2VDb21wbGV0ZVNoYXBlT3BhY2l0eSI6MzUsIlNoYXBlU3R5bGUiOnsiJGlkIjoiMzU3IiwiTWFyZ2luIjp7IiRyZWYiOiIxMDIifSwiUGFkZGluZyI6eyIkaWQiOiIzNTgiLCJUb3AiOjAsIkxlZnQiOjMsIlJpZ2h0IjozLCJCb3R0b20iOjB9LCJCYWNrZ3JvdW5kIjp7IiRpZCI6IjM1OSIsIkNvbG9yIjp7IiRpZCI6IjM2MCIsIkEiOjI1NSwiUiI6OTEsIkciOjE1NSwiQiI6MjEzfX0sIklzVmlzaWJsZSI6dHJ1ZSwiV2lkdGgiOjAuMCwiSGVpZ2h0IjoxNi4wLCJCb3JkZXJTdHlsZSI6eyIkaWQiOiIzNjEiLCJMaW5lQ29sb3IiOnsiJGlkIjoiMzYyIiwiJHR5cGUiOiJOTFJFLkNvbW1vbi5Eb20uU29saWRDb2xvckJydXNoLCBOTFJFLkNvbW1vbiIsIkNvbG9yIjp7IiRpZCI6IjM2MyIsIkEiOjI1NSwiUiI6MjU1LCJHIjowLCJCIjowfX0sIkxpbmVXZWlnaHQiOjAuMCwiTGluZVR5cGUiOjAsIlBhcmVudFN0eWxlIjpudWxsfSwiUGFyZW50U3R5bGUiOnsiJHJlZiI6IjEwMSJ9fSwiVGl0bGVTdHlsZSI6eyIkaWQiOiIzNjQiLCJGb250U2V0dGluZ3MiOnsiJGlkIjoiMzY1IiwiRm9udFNpemUiOjExLCJGb250TmFtZSI6IkNhbGlicmkiLCJJc0JvbGQiOnRydWUsIklzSXRhbGljIjpmYWxzZSwiSXNVbmRlcmxpbmVkIjpmYWxzZSwiUGFyZW50U3R5bGUiOnsiJHJlZiI6IjEwOCJ9fSwiQXV0b1NpemUiOjAsIkZvcmVncm91bmQiOnsiJGlkIjoiMzY2IiwiQ29sb3IiOnsiJGlkIjoiMzY3IiwiQSI6MjU1LCJSIjo0NiwiRyI6MTE3LCJCIjoxODJ9fSwiTWF4V2lkdGgiOjYy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2OCIsIkxpbmVDb2xvciI6bnVsbCwiTGluZVdlaWdodCI6MC4wLCJMaW5lVHlwZSI6MCwiUGFyZW50U3R5bGUiOm51bGx9LCJQYXJlbnRTdHlsZSI6eyIkcmVmIjoiMTA3In19LCJEYXRlU3R5bGUiOnsiJGlkIjoiMzY5IiwiRm9udFNldHRpbmdzIjp7IiRpZCI6IjM3MCIsIkZvbnRTaXplIjoxMCwiRm9udE5hbWUiOiJDYWxpYnJpIiwiSXNCb2xkIjp0cnVlLCJJc0l0YWxpYyI6ZmFsc2UsIklzVW5kZXJsaW5lZCI6ZmFsc2UsIlBhcmVudFN0eWxlIjp7IiRyZWYiOiIxMTUifX0sIkF1dG9TaXplIjowLCJGb3JlZ3JvdW5kIjp7IiRpZCI6IjM3MSIsIkNvbG9yIjp7IiRpZCI6IjM3MiIsIkEiOjI1NSwiUiI6NDYsIkciOjExNywiQiI6MTgy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czIiwiTGluZUNvbG9yIjpudWxsLCJMaW5lV2VpZ2h0IjowLjAsIkxpbmVUeXBlIjowLCJQYXJlbnRTdHlsZSI6bnVsbH0sIlBhcmVudFN0eWxlIjp7IiRyZWYiOiIxMTQifX0sIkRhdGVGb3JtYXQiOnsiJGlkIjoiMzc0IiwiRm9ybWF0U3RyaW5nIjoiTU1NIGQiLCJTZXBhcmF0b3IiOiIvIiwiVXNlSW50ZXJuYXRpb25hbERhdGVGb3JtYXQiOmZhbHNlfSwiSXNWaXNpYmxlIjp0cnVlLCJQYXJlbnRTdHlsZSI6eyIkcmVmIjoiODAifX0sIkluZGV4Ijo0LCJJZCI6IjA2YTZhMjAwLTIxZWEtNGFjZC1hYzIwLWI0MWY3YjM3YjBkZCIsIkltcG9ydElkIjpudWxsLCJUaXRsZSI6IlBoYXNlIDQgSGVyZSIsIk5vdGUiOm51bGwsIkh5cGVybGluayI6bnVsbCwiSXNDaGFuZ2VkIjpmYWxzZSwiSXNOZXciOnRydWV9LHsiJGlkIjoiMzc1IiwiR3JvdXBOYW1lIjpudWxsLCJTdGFydERhdGUiOiIyMDE3LTEwLTA0VDAwOjAwOjAwWiIsIkVuZERhdGUiOiIyMDE3LTExLTA3VDIzOjU5OjU5Ljk5OVoiLCJQZXJjZW50YWdlQ29tcGxldGUiOm51bGwsIlN0eWxlIjp7IiRpZCI6IjM3NiIsIlNoYXBlIjo3LCJTaGFwZVRoaWNrbmVzcyI6MSwiRHVyYXRpb25Gb3JtYXQiOjAsIkluY2x1ZGVOb25Xb3JraW5nRGF5c0luRHVyYXRpb24iOmZhbHNlLCJQZXJjZW50YWdlQ29tcGxldGVTdHlsZSI6eyIkaWQiOiIzNzciLCJGb250U2V0dGluZ3MiOnsiJGlkIjoiMzc4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c5IiwiTGluZUNvbG9yIjpudWxsLCJMaW5lV2VpZ2h0IjowLjAsIkxpbmVUeXBlIjowLCJQYXJlbnRTdHlsZSI6bnVsbH0sIlBhcmVudFN0eWxlIjp7IiRyZWYiOiI4MSJ9fSwiRHVyYXRpb25TdHlsZSI6eyIkaWQiOiIzODAiLCJGb250U2V0dGluZ3MiOnsiJGlkIjoiMzgx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gyIiwiTGluZUNvbG9yIjpudWxsLCJMaW5lV2VpZ2h0IjowLjAsIkxpbmVUeXBlIjowLCJQYXJlbnRTdHlsZSI6bnVsbH0sIlBhcmVudFN0eWxlIjp7IiRyZWYiOiI4OCJ9fSwiSG9yaXpvbnRhbENvbm5lY3RvclN0eWxlIjp7IiRpZCI6IjM4MyIsIkxpbmVDb2xvciI6eyIkcmVmIjoiOTYifSwiTGluZVdlaWdodCI6MS4wLCJMaW5lVHlwZSI6MCwiUGFyZW50U3R5bGUiOnsiJHJlZiI6Ijk1In19LCJWZXJ0aWNhbENvbm5lY3RvclN0eWxlIjp7IiRpZCI6IjM4NCIsIkxpbmVDb2xvciI6eyIkcmVmIjoiOTkifSwiTGluZVdlaWdodCI6MC4wLCJMaW5lVHlwZSI6MCwiUGFyZW50U3R5bGUiOnsiJHJlZiI6Ijk4In19LCJNYXJnaW4iOm51bGwsIlN0YXJ0RGF0ZVBvc2l0aW9uIjo0LCJFbmREYXRlUG9zaXRpb24iOjQsIlRpdGxlUG9zaXRpb24iOjUsIkR1cmF0aW9uUG9zaXRpb24iOjIsIlBlcmNlbnRhZ2VDb21wbGV0ZWRQb3NpdGlvbiI6NiwiU3BhY2luZyI6NSwiSXNCZWxvd1RpbWViYW5kIjpmYWxzZSwiUGVyY2VudGFnZUNvbXBsZXRlU2hhcGVPcGFjaXR5IjozNSwiU2hhcGVTdHlsZSI6eyIkaWQiOiIzODUiLCJNYXJnaW4iOnsiJHJlZiI6IjEwMiJ9LCJQYWRkaW5nIjp7IiRpZCI6IjM4NiIsIlRvcCI6MCwiTGVmdCI6MywiUmlnaHQiOjMsIkJvdHRvbSI6MH0sIkJhY2tncm91bmQiOnsiJGlkIjoiMzg3IiwiQ29sb3IiOnsiJGlkIjoiMzg4IiwiQSI6MjU1LCJSIjo5MSwiRyI6MTU1LCJCIjoyMTN9fSwiSXNWaXNpYmxlIjp0cnVlLCJXaWR0aCI6MC4wLCJIZWlnaHQiOjE2LjAsIkJvcmRlclN0eWxlIjp7IiRpZCI6IjM4OSIsIkxpbmVDb2xvciI6eyIkaWQiOiIzOTAiLCIkdHlwZSI6Ik5MUkUuQ29tbW9uLkRvbS5Tb2xpZENvbG9yQnJ1c2gsIE5MUkUuQ29tbW9uIiwiQ29sb3IiOnsiJGlkIjoiMzkxIiwiQSI6MjU1LCJSIjoyNTUsIkciOjAsIkIiOjB9fSwiTGluZVdlaWdodCI6MC4wLCJMaW5lVHlwZSI6MCwiUGFyZW50U3R5bGUiOm51bGx9LCJQYXJlbnRTdHlsZSI6eyIkcmVmIjoiMTAxIn19LCJUaXRsZVN0eWxlIjp7IiRpZCI6IjM5MiIsIkZvbnRTZXR0aW5ncyI6eyIkaWQiOiIzOTMiLCJGb250U2l6ZSI6MTEsIkZvbnROYW1lIjoiQ2FsaWJyaSIsIklzQm9sZCI6dHJ1ZSwiSXNJdGFsaWMiOmZhbHNlLCJJc1VuZGVybGluZWQiOmZhbHNlLCJQYXJlbnRTdHlsZSI6eyIkcmVmIjoiMTA4In19LCJBdXRvU2l6ZSI6MCwiRm9yZWdyb3VuZCI6eyIkaWQiOiIzOTQiLCJDb2xvciI6eyIkaWQiOiIzOTUiLCJBIjoyNTUsIlIiOjQ2LCJHIjoxMTcsIkIiOjE4Mn19LCJNYXhXaWR0aCI6NjI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k2IiwiTGluZUNvbG9yIjpudWxsLCJMaW5lV2VpZ2h0IjowLjAsIkxpbmVUeXBlIjowLCJQYXJlbnRTdHlsZSI6bnVsbH0sIlBhcmVudFN0eWxlIjp7IiRyZWYiOiIxMDcifX0sIkRhdGVTdHlsZSI6eyIkaWQiOiIzOTciLCJGb250U2V0dGluZ3MiOnsiJGlkIjoiMzk4IiwiRm9udFNpemUiOjEwLCJGb250TmFtZSI6IkNhbGlicmkiLCJJc0JvbGQiOnRydWUsIklzSXRhbGljIjpmYWxzZSwiSXNVbmRlcmxpbmVkIjpmYWxzZSwiUGFyZW50U3R5bGUiOnsiJHJlZiI6IjExNSJ9fSwiQXV0b1NpemUiOjAsIkZvcmVncm91bmQiOnsiJGlkIjoiMzk5IiwiQ29sb3IiOnsiJGlkIjoiNDAwIiwiQSI6MjU1LCJSIjo0NiwiRyI6MTE3LCJCIjoxODJ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EiLCJMaW5lQ29sb3IiOm51bGwsIkxpbmVXZWlnaHQiOjAuMCwiTGluZVR5cGUiOjAsIlBhcmVudFN0eWxlIjpudWxsfSwiUGFyZW50U3R5bGUiOnsiJHJlZiI6IjExNCJ9fSwiRGF0ZUZvcm1hdCI6eyIkaWQiOiI0MDIiLCJGb3JtYXRTdHJpbmciOiJNTU0gZCIsIlNlcGFyYXRvciI6Ii8iLCJVc2VJbnRlcm5hdGlvbmFsRGF0ZUZvcm1hdCI6ZmFsc2V9LCJJc1Zpc2libGUiOnRydWUsIlBhcmVudFN0eWxlIjp7IiRyZWYiOiI4MCJ9fSwiSW5kZXgiOjUsIklkIjoiZTZmNWM5MTgtYmRkNi00OWExLWFjOTEtOWNmMjI0NjhhMjNiIiwiSW1wb3J0SWQiOm51bGwsIlRpdGxlIjoiUGhhc2UgNSBIZXJlIiwiTm90ZSI6bnVsbCwiSHlwZXJsaW5rIjpudWxsLCJJc0NoYW5nZWQiOmZhbHNlLCJJc05ldyI6dHJ1ZX0seyIkaWQiOiI0MDMiLCJHcm91cE5hbWUiOm51bGwsIlN0YXJ0RGF0ZSI6IjIwMTctMTEtMTFUMDA6MDA6MDBaIiwiRW5kRGF0ZSI6IjIwMTctMTItMTFUMjM6NTk6NTkuOTk5WiIsIlBlcmNlbnRhZ2VDb21wbGV0ZSI6bnVsbCwiU3R5bGUiOnsiJGlkIjoiNDA0IiwiU2hhcGUiOjcsIlNoYXBlVGhpY2tuZXNzIjoxLCJEdXJhdGlvbkZvcm1hdCI6MCwiSW5jbHVkZU5vbldvcmtpbmdEYXlzSW5EdXJhdGlvbiI6ZmFsc2UsIlBlcmNlbnRhZ2VDb21wbGV0ZVN0eWxlIjp7IiRpZCI6IjQwNSIsIkZvbnRTZXR0aW5ncyI6eyIkaWQiOiI0MDY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MDciLCJMaW5lQ29sb3IiOm51bGwsIkxpbmVXZWlnaHQiOjAuMCwiTGluZVR5cGUiOjAsIlBhcmVudFN0eWxlIjpudWxsfSwiUGFyZW50U3R5bGUiOnsiJHJlZiI6IjgxIn19LCJEdXJhdGlvblN0eWxlIjp7IiRpZCI6IjQwOCIsIkZvbnRTZXR0aW5ncyI6eyIkaWQiOiI0MDk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TAiLCJMaW5lQ29sb3IiOm51bGwsIkxpbmVXZWlnaHQiOjAuMCwiTGluZVR5cGUiOjAsIlBhcmVudFN0eWxlIjpudWxsfSwiUGFyZW50U3R5bGUiOnsiJHJlZiI6Ijg4In19LCJIb3Jpem9udGFsQ29ubmVjdG9yU3R5bGUiOnsiJGlkIjoiNDExIiwiTGluZUNvbG9yIjp7IiRyZWYiOiI5NiJ9LCJMaW5lV2VpZ2h0IjoxLjAsIkxpbmVUeXBlIjowLCJQYXJlbnRTdHlsZSI6eyIkcmVmIjoiOTUifX0sIlZlcnRpY2FsQ29ubmVjdG9yU3R5bGUiOnsiJGlkIjoiNDEyIiwiTGluZUNvbG9yIjp7IiRyZWYiOiI5OSJ9LCJMaW5lV2VpZ2h0IjowLjAsIkxpbmVUeXBlIjowLCJQYXJlbnRTdHlsZSI6eyIkcmVmIjoiOTgifX0sIk1hcmdpbiI6bnVsbCwiU3RhcnREYXRlUG9zaXRpb24iOjQsIkVuZERhdGVQb3NpdGlvbiI6NCwiVGl0bGVQb3NpdGlvbiI6NSwiRHVyYXRpb25Qb3NpdGlvbiI6MiwiUGVyY2VudGFnZUNvbXBsZXRlZFBvc2l0aW9uIjo2LCJTcGFjaW5nIjo1LCJJc0JlbG93VGltZWJhbmQiOmZhbHNlLCJQZXJjZW50YWdlQ29tcGxldGVTaGFwZU9wYWNpdHkiOjM1LCJTaGFwZVN0eWxlIjp7IiRpZCI6IjQxMyIsIk1hcmdpbiI6eyIkcmVmIjoiMTAyIn0sIlBhZGRpbmciOnsiJGlkIjoiNDE0IiwiVG9wIjowLCJMZWZ0IjozLCJSaWdodCI6MywiQm90dG9tIjowfSwiQmFja2dyb3VuZCI6eyIkaWQiOiI0MTUiLCJDb2xvciI6eyIkaWQiOiI0MTYiLCJBIjoyNTUsIlIiOjY4LCJHIjoxMTQsIkIiOjE5Nn19LCJJc1Zpc2libGUiOnRydWUsIldpZHRoIjowLjAsIkhlaWdodCI6MTYuMCwiQm9yZGVyU3R5bGUiOnsiJGlkIjoiNDE3IiwiTGluZUNvbG9yIjp7IiRpZCI6IjQxOCIsIiR0eXBlIjoiTkxSRS5Db21tb24uRG9tLlNvbGlkQ29sb3JCcnVzaCwgTkxSRS5Db21tb24iLCJDb2xvciI6eyIkaWQiOiI0MTkiLCJBIjoyNTUsIlIiOjI1NSwiRyI6MCwiQiI6MH19LCJMaW5lV2VpZ2h0IjowLjAsIkxpbmVUeXBlIjowLCJQYXJlbnRTdHlsZSI6bnVsbH0sIlBhcmVudFN0eWxlIjp7IiRyZWYiOiIxMDEifX0sIlRpdGxlU3R5bGUiOnsiJGlkIjoiNDIwIiwiRm9udFNldHRpbmdzIjp7IiRpZCI6IjQyMSIsIkZvbnRTaXplIjoxMSwiRm9udE5hbWUiOiJDYWxpYnJpIiwiSXNCb2xkIjp0cnVlLCJJc0l0YWxpYyI6ZmFsc2UsIklzVW5kZXJsaW5lZCI6ZmFsc2UsIlBhcmVudFN0eWxlIjp7IiRyZWYiOiIxMDgifX0sIkF1dG9TaXplIjowLCJGb3JlZ3JvdW5kIjp7IiRpZCI6IjQyMiIsIkNvbG9yIjp7IiRpZCI6IjQyMyIsIkEiOjI1NSwiUiI6NDcsIkciOjg1LCJCIjoxNTF9fSwiTWF4V2lkdGgiOjYyLjA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yNCIsIkxpbmVDb2xvciI6bnVsbCwiTGluZVdlaWdodCI6MC4wLCJMaW5lVHlwZSI6MCwiUGFyZW50U3R5bGUiOm51bGx9LCJQYXJlbnRTdHlsZSI6eyIkcmVmIjoiMTA3In19LCJEYXRlU3R5bGUiOnsiJGlkIjoiNDI1IiwiRm9udFNldHRpbmdzIjp7IiRpZCI6IjQyNiIsIkZvbnRTaXplIjoxMCwiRm9udE5hbWUiOiJDYWxpYnJpIiwiSXNCb2xkIjp0cnVlLCJJc0l0YWxpYyI6ZmFsc2UsIklzVW5kZXJsaW5lZCI6ZmFsc2UsIlBhcmVudFN0eWxlIjp7IiRyZWYiOiIxMTUifX0sIkF1dG9TaXplIjowLCJGb3JlZ3JvdW5kIjp7IiRpZCI6IjQyNyIsIkNvbG9yIjp7IiRpZCI6IjQyOCIsIkEiOjI1NSwiUiI6NDcsIkciOjg1LCJCIjoxNTF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jkiLCJMaW5lQ29sb3IiOm51bGwsIkxpbmVXZWlnaHQiOjAuMCwiTGluZVR5cGUiOjAsIlBhcmVudFN0eWxlIjpudWxsfSwiUGFyZW50U3R5bGUiOnsiJHJlZiI6IjExNCJ9fSwiRGF0ZUZvcm1hdCI6eyIkaWQiOiI0MzAiLCJGb3JtYXRTdHJpbmciOiJNTU0gZCIsIlNlcGFyYXRvciI6Ii8iLCJVc2VJbnRlcm5hdGlvbmFsRGF0ZUZvcm1hdCI6ZmFsc2V9LCJJc1Zpc2libGUiOnRydWUsIlBhcmVudFN0eWxlIjp7IiRyZWYiOiI4MCJ9fSwiSW5kZXgiOjYsIklkIjoiYzEwOWJlOWQtOTFmOC00ZjNlLTk5ZTQtOTI5Y2U1NjVkZDBjIiwiSW1wb3J0SWQiOm51bGwsIlRpdGxlIjoiUGhhc2UgNiBIZXJlIiwiTm90ZSI6bnVsbCwiSHlwZXJsaW5rIjpudWxsLCJJc0NoYW5nZWQiOmZhbHNlLCJJc05ldyI6dHJ1ZX1dLCJNc1Byb2plY3RJdGVtc1RyZWUiOnsiJGlkIjoiNDMxIiwiUm9vdCI6eyJJbXBvcnRJZCI6bnVsbCwiSXNJbXBvcnRlZCI6ZmFsc2UsIkNoaWxkcmVuIjpbXX19LCJNZXRhZGF0YSI6eyIkaWQiOiI0MzIifSwiU2V0dGluZ3MiOnsiJGlkIjoiNDMzIiwiSW1wYU9wdGlvbnMiOm51bGw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nRydWUsIlNtYXJ0VGltZWxpbmVUYXNrUGVyY2VudGFnZUZpdCI6ZmFsc2V9LCJJc05ldyI6dHJ1ZSwiSW1wb3J0VHlwZSI6MCwiRmlsZVBhdGgiOm51bGwsIlRpbWVsaW5lSW1wb3J0ZWQ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105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Marketing Plan Timeline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Timeline Template</dc:title>
  <dc:creator/>
  <cp:keywords>Marketing Timeline Template</cp:keywords>
  <cp:lastModifiedBy/>
  <cp:revision>1</cp:revision>
  <dcterms:created xsi:type="dcterms:W3CDTF">2015-04-22T00:41:59Z</dcterms:created>
  <dcterms:modified xsi:type="dcterms:W3CDTF">2025-04-24T02:49:57Z</dcterms:modified>
</cp:coreProperties>
</file>