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8" r:id="rId3"/>
    <p:sldId id="257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8150"/>
    <a:srgbClr val="E37553"/>
    <a:srgbClr val="E0653F"/>
    <a:srgbClr val="959697"/>
    <a:srgbClr val="EAEAEA"/>
    <a:srgbClr val="E3E5F1"/>
    <a:srgbClr val="EFF0F7"/>
    <a:srgbClr val="F5B493"/>
    <a:srgbClr val="F6BEA3"/>
    <a:srgbClr val="F6F7F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50" d="100"/>
          <a:sy n="150" d="100"/>
        </p:scale>
        <p:origin x="-552" y="-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412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CD13F-9E93-4C57-A5BD-336347054114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B5BEB-1ADB-49FA-9859-ABF84DA6C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5283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-Month Timelin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noProof="0" dirty="0" smtClean="0"/>
              <a:t>12-Month Timeline </a:t>
            </a:r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0096-E2FA-4C53-8FFA-C198FACBBC31}" type="datetimeFigureOut">
              <a:rPr lang="en-US" noProof="0" smtClean="0"/>
              <a:pPr/>
              <a:t>3/11/2020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EB2CE-F8EE-47A0-A8D1-750600A29654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39" name="Freeform 6"/>
          <p:cNvSpPr>
            <a:spLocks/>
          </p:cNvSpPr>
          <p:nvPr userDrawn="1"/>
        </p:nvSpPr>
        <p:spPr bwMode="auto">
          <a:xfrm>
            <a:off x="2219325" y="1566813"/>
            <a:ext cx="1184275" cy="747713"/>
          </a:xfrm>
          <a:custGeom>
            <a:avLst/>
            <a:gdLst>
              <a:gd name="T0" fmla="*/ 318 w 1493"/>
              <a:gd name="T1" fmla="*/ 0 h 941"/>
              <a:gd name="T2" fmla="*/ 301 w 1493"/>
              <a:gd name="T3" fmla="*/ 1 h 941"/>
              <a:gd name="T4" fmla="*/ 269 w 1493"/>
              <a:gd name="T5" fmla="*/ 4 h 941"/>
              <a:gd name="T6" fmla="*/ 238 w 1493"/>
              <a:gd name="T7" fmla="*/ 10 h 941"/>
              <a:gd name="T8" fmla="*/ 208 w 1493"/>
              <a:gd name="T9" fmla="*/ 19 h 941"/>
              <a:gd name="T10" fmla="*/ 180 w 1493"/>
              <a:gd name="T11" fmla="*/ 31 h 941"/>
              <a:gd name="T12" fmla="*/ 153 w 1493"/>
              <a:gd name="T13" fmla="*/ 46 h 941"/>
              <a:gd name="T14" fmla="*/ 128 w 1493"/>
              <a:gd name="T15" fmla="*/ 63 h 941"/>
              <a:gd name="T16" fmla="*/ 104 w 1493"/>
              <a:gd name="T17" fmla="*/ 83 h 941"/>
              <a:gd name="T18" fmla="*/ 83 w 1493"/>
              <a:gd name="T19" fmla="*/ 105 h 941"/>
              <a:gd name="T20" fmla="*/ 63 w 1493"/>
              <a:gd name="T21" fmla="*/ 128 h 941"/>
              <a:gd name="T22" fmla="*/ 46 w 1493"/>
              <a:gd name="T23" fmla="*/ 153 h 941"/>
              <a:gd name="T24" fmla="*/ 31 w 1493"/>
              <a:gd name="T25" fmla="*/ 180 h 941"/>
              <a:gd name="T26" fmla="*/ 19 w 1493"/>
              <a:gd name="T27" fmla="*/ 208 h 941"/>
              <a:gd name="T28" fmla="*/ 10 w 1493"/>
              <a:gd name="T29" fmla="*/ 238 h 941"/>
              <a:gd name="T30" fmla="*/ 3 w 1493"/>
              <a:gd name="T31" fmla="*/ 269 h 941"/>
              <a:gd name="T32" fmla="*/ 1 w 1493"/>
              <a:gd name="T33" fmla="*/ 302 h 941"/>
              <a:gd name="T34" fmla="*/ 0 w 1493"/>
              <a:gd name="T35" fmla="*/ 318 h 941"/>
              <a:gd name="T36" fmla="*/ 6 w 1493"/>
              <a:gd name="T37" fmla="*/ 374 h 941"/>
              <a:gd name="T38" fmla="*/ 19 w 1493"/>
              <a:gd name="T39" fmla="*/ 427 h 941"/>
              <a:gd name="T40" fmla="*/ 44 w 1493"/>
              <a:gd name="T41" fmla="*/ 477 h 941"/>
              <a:gd name="T42" fmla="*/ 75 w 1493"/>
              <a:gd name="T43" fmla="*/ 522 h 941"/>
              <a:gd name="T44" fmla="*/ 113 w 1493"/>
              <a:gd name="T45" fmla="*/ 560 h 941"/>
              <a:gd name="T46" fmla="*/ 157 w 1493"/>
              <a:gd name="T47" fmla="*/ 591 h 941"/>
              <a:gd name="T48" fmla="*/ 205 w 1493"/>
              <a:gd name="T49" fmla="*/ 614 h 941"/>
              <a:gd name="T50" fmla="*/ 259 w 1493"/>
              <a:gd name="T51" fmla="*/ 629 h 941"/>
              <a:gd name="T52" fmla="*/ 288 w 1493"/>
              <a:gd name="T53" fmla="*/ 633 h 941"/>
              <a:gd name="T54" fmla="*/ 318 w 1493"/>
              <a:gd name="T55" fmla="*/ 635 h 941"/>
              <a:gd name="T56" fmla="*/ 1257 w 1493"/>
              <a:gd name="T57" fmla="*/ 635 h 941"/>
              <a:gd name="T58" fmla="*/ 1272 w 1493"/>
              <a:gd name="T59" fmla="*/ 635 h 941"/>
              <a:gd name="T60" fmla="*/ 1301 w 1493"/>
              <a:gd name="T61" fmla="*/ 639 h 941"/>
              <a:gd name="T62" fmla="*/ 1327 w 1493"/>
              <a:gd name="T63" fmla="*/ 646 h 941"/>
              <a:gd name="T64" fmla="*/ 1351 w 1493"/>
              <a:gd name="T65" fmla="*/ 655 h 941"/>
              <a:gd name="T66" fmla="*/ 1374 w 1493"/>
              <a:gd name="T67" fmla="*/ 669 h 941"/>
              <a:gd name="T68" fmla="*/ 1394 w 1493"/>
              <a:gd name="T69" fmla="*/ 684 h 941"/>
              <a:gd name="T70" fmla="*/ 1412 w 1493"/>
              <a:gd name="T71" fmla="*/ 703 h 941"/>
              <a:gd name="T72" fmla="*/ 1436 w 1493"/>
              <a:gd name="T73" fmla="*/ 733 h 941"/>
              <a:gd name="T74" fmla="*/ 1461 w 1493"/>
              <a:gd name="T75" fmla="*/ 780 h 941"/>
              <a:gd name="T76" fmla="*/ 1478 w 1493"/>
              <a:gd name="T77" fmla="*/ 832 h 941"/>
              <a:gd name="T78" fmla="*/ 1488 w 1493"/>
              <a:gd name="T79" fmla="*/ 886 h 941"/>
              <a:gd name="T80" fmla="*/ 1492 w 1493"/>
              <a:gd name="T81" fmla="*/ 941 h 941"/>
              <a:gd name="T82" fmla="*/ 1493 w 1493"/>
              <a:gd name="T83" fmla="*/ 318 h 941"/>
              <a:gd name="T84" fmla="*/ 1493 w 1493"/>
              <a:gd name="T85" fmla="*/ 302 h 941"/>
              <a:gd name="T86" fmla="*/ 1489 w 1493"/>
              <a:gd name="T87" fmla="*/ 269 h 941"/>
              <a:gd name="T88" fmla="*/ 1483 w 1493"/>
              <a:gd name="T89" fmla="*/ 238 h 941"/>
              <a:gd name="T90" fmla="*/ 1473 w 1493"/>
              <a:gd name="T91" fmla="*/ 208 h 941"/>
              <a:gd name="T92" fmla="*/ 1462 w 1493"/>
              <a:gd name="T93" fmla="*/ 180 h 941"/>
              <a:gd name="T94" fmla="*/ 1447 w 1493"/>
              <a:gd name="T95" fmla="*/ 153 h 941"/>
              <a:gd name="T96" fmla="*/ 1430 w 1493"/>
              <a:gd name="T97" fmla="*/ 128 h 941"/>
              <a:gd name="T98" fmla="*/ 1410 w 1493"/>
              <a:gd name="T99" fmla="*/ 105 h 941"/>
              <a:gd name="T100" fmla="*/ 1389 w 1493"/>
              <a:gd name="T101" fmla="*/ 83 h 941"/>
              <a:gd name="T102" fmla="*/ 1365 w 1493"/>
              <a:gd name="T103" fmla="*/ 63 h 941"/>
              <a:gd name="T104" fmla="*/ 1340 w 1493"/>
              <a:gd name="T105" fmla="*/ 46 h 941"/>
              <a:gd name="T106" fmla="*/ 1313 w 1493"/>
              <a:gd name="T107" fmla="*/ 31 h 941"/>
              <a:gd name="T108" fmla="*/ 1284 w 1493"/>
              <a:gd name="T109" fmla="*/ 19 h 941"/>
              <a:gd name="T110" fmla="*/ 1254 w 1493"/>
              <a:gd name="T111" fmla="*/ 10 h 941"/>
              <a:gd name="T112" fmla="*/ 1224 w 1493"/>
              <a:gd name="T113" fmla="*/ 4 h 941"/>
              <a:gd name="T114" fmla="*/ 1192 w 1493"/>
              <a:gd name="T115" fmla="*/ 1 h 941"/>
              <a:gd name="T116" fmla="*/ 1176 w 1493"/>
              <a:gd name="T117" fmla="*/ 0 h 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493" h="941">
                <a:moveTo>
                  <a:pt x="1176" y="0"/>
                </a:moveTo>
                <a:lnTo>
                  <a:pt x="318" y="0"/>
                </a:lnTo>
                <a:lnTo>
                  <a:pt x="318" y="0"/>
                </a:lnTo>
                <a:lnTo>
                  <a:pt x="301" y="1"/>
                </a:lnTo>
                <a:lnTo>
                  <a:pt x="284" y="2"/>
                </a:lnTo>
                <a:lnTo>
                  <a:pt x="269" y="4"/>
                </a:lnTo>
                <a:lnTo>
                  <a:pt x="253" y="7"/>
                </a:lnTo>
                <a:lnTo>
                  <a:pt x="238" y="10"/>
                </a:lnTo>
                <a:lnTo>
                  <a:pt x="223" y="15"/>
                </a:lnTo>
                <a:lnTo>
                  <a:pt x="208" y="19"/>
                </a:lnTo>
                <a:lnTo>
                  <a:pt x="193" y="25"/>
                </a:lnTo>
                <a:lnTo>
                  <a:pt x="180" y="31"/>
                </a:lnTo>
                <a:lnTo>
                  <a:pt x="166" y="39"/>
                </a:lnTo>
                <a:lnTo>
                  <a:pt x="153" y="46"/>
                </a:lnTo>
                <a:lnTo>
                  <a:pt x="140" y="54"/>
                </a:lnTo>
                <a:lnTo>
                  <a:pt x="128" y="63"/>
                </a:lnTo>
                <a:lnTo>
                  <a:pt x="115" y="72"/>
                </a:lnTo>
                <a:lnTo>
                  <a:pt x="104" y="83"/>
                </a:lnTo>
                <a:lnTo>
                  <a:pt x="93" y="93"/>
                </a:lnTo>
                <a:lnTo>
                  <a:pt x="83" y="105"/>
                </a:lnTo>
                <a:lnTo>
                  <a:pt x="72" y="116"/>
                </a:lnTo>
                <a:lnTo>
                  <a:pt x="63" y="128"/>
                </a:lnTo>
                <a:lnTo>
                  <a:pt x="54" y="140"/>
                </a:lnTo>
                <a:lnTo>
                  <a:pt x="46" y="153"/>
                </a:lnTo>
                <a:lnTo>
                  <a:pt x="38" y="166"/>
                </a:lnTo>
                <a:lnTo>
                  <a:pt x="31" y="180"/>
                </a:lnTo>
                <a:lnTo>
                  <a:pt x="25" y="194"/>
                </a:lnTo>
                <a:lnTo>
                  <a:pt x="19" y="208"/>
                </a:lnTo>
                <a:lnTo>
                  <a:pt x="15" y="223"/>
                </a:lnTo>
                <a:lnTo>
                  <a:pt x="10" y="238"/>
                </a:lnTo>
                <a:lnTo>
                  <a:pt x="7" y="253"/>
                </a:lnTo>
                <a:lnTo>
                  <a:pt x="3" y="269"/>
                </a:lnTo>
                <a:lnTo>
                  <a:pt x="2" y="286"/>
                </a:lnTo>
                <a:lnTo>
                  <a:pt x="1" y="302"/>
                </a:lnTo>
                <a:lnTo>
                  <a:pt x="0" y="318"/>
                </a:lnTo>
                <a:lnTo>
                  <a:pt x="0" y="318"/>
                </a:lnTo>
                <a:lnTo>
                  <a:pt x="1" y="347"/>
                </a:lnTo>
                <a:lnTo>
                  <a:pt x="6" y="374"/>
                </a:lnTo>
                <a:lnTo>
                  <a:pt x="11" y="402"/>
                </a:lnTo>
                <a:lnTo>
                  <a:pt x="19" y="427"/>
                </a:lnTo>
                <a:lnTo>
                  <a:pt x="31" y="453"/>
                </a:lnTo>
                <a:lnTo>
                  <a:pt x="44" y="477"/>
                </a:lnTo>
                <a:lnTo>
                  <a:pt x="58" y="500"/>
                </a:lnTo>
                <a:lnTo>
                  <a:pt x="75" y="522"/>
                </a:lnTo>
                <a:lnTo>
                  <a:pt x="92" y="541"/>
                </a:lnTo>
                <a:lnTo>
                  <a:pt x="113" y="560"/>
                </a:lnTo>
                <a:lnTo>
                  <a:pt x="134" y="576"/>
                </a:lnTo>
                <a:lnTo>
                  <a:pt x="157" y="591"/>
                </a:lnTo>
                <a:lnTo>
                  <a:pt x="181" y="604"/>
                </a:lnTo>
                <a:lnTo>
                  <a:pt x="205" y="614"/>
                </a:lnTo>
                <a:lnTo>
                  <a:pt x="231" y="623"/>
                </a:lnTo>
                <a:lnTo>
                  <a:pt x="259" y="629"/>
                </a:lnTo>
                <a:lnTo>
                  <a:pt x="259" y="629"/>
                </a:lnTo>
                <a:lnTo>
                  <a:pt x="288" y="633"/>
                </a:lnTo>
                <a:lnTo>
                  <a:pt x="303" y="635"/>
                </a:lnTo>
                <a:lnTo>
                  <a:pt x="318" y="635"/>
                </a:lnTo>
                <a:lnTo>
                  <a:pt x="1176" y="635"/>
                </a:lnTo>
                <a:lnTo>
                  <a:pt x="1257" y="635"/>
                </a:lnTo>
                <a:lnTo>
                  <a:pt x="1257" y="635"/>
                </a:lnTo>
                <a:lnTo>
                  <a:pt x="1272" y="635"/>
                </a:lnTo>
                <a:lnTo>
                  <a:pt x="1287" y="637"/>
                </a:lnTo>
                <a:lnTo>
                  <a:pt x="1301" y="639"/>
                </a:lnTo>
                <a:lnTo>
                  <a:pt x="1314" y="642"/>
                </a:lnTo>
                <a:lnTo>
                  <a:pt x="1327" y="646"/>
                </a:lnTo>
                <a:lnTo>
                  <a:pt x="1340" y="651"/>
                </a:lnTo>
                <a:lnTo>
                  <a:pt x="1351" y="655"/>
                </a:lnTo>
                <a:lnTo>
                  <a:pt x="1363" y="662"/>
                </a:lnTo>
                <a:lnTo>
                  <a:pt x="1374" y="669"/>
                </a:lnTo>
                <a:lnTo>
                  <a:pt x="1385" y="676"/>
                </a:lnTo>
                <a:lnTo>
                  <a:pt x="1394" y="684"/>
                </a:lnTo>
                <a:lnTo>
                  <a:pt x="1403" y="693"/>
                </a:lnTo>
                <a:lnTo>
                  <a:pt x="1412" y="703"/>
                </a:lnTo>
                <a:lnTo>
                  <a:pt x="1420" y="712"/>
                </a:lnTo>
                <a:lnTo>
                  <a:pt x="1436" y="733"/>
                </a:lnTo>
                <a:lnTo>
                  <a:pt x="1449" y="756"/>
                </a:lnTo>
                <a:lnTo>
                  <a:pt x="1461" y="780"/>
                </a:lnTo>
                <a:lnTo>
                  <a:pt x="1471" y="805"/>
                </a:lnTo>
                <a:lnTo>
                  <a:pt x="1478" y="832"/>
                </a:lnTo>
                <a:lnTo>
                  <a:pt x="1485" y="858"/>
                </a:lnTo>
                <a:lnTo>
                  <a:pt x="1488" y="886"/>
                </a:lnTo>
                <a:lnTo>
                  <a:pt x="1491" y="913"/>
                </a:lnTo>
                <a:lnTo>
                  <a:pt x="1492" y="941"/>
                </a:lnTo>
                <a:lnTo>
                  <a:pt x="1493" y="941"/>
                </a:lnTo>
                <a:lnTo>
                  <a:pt x="1493" y="318"/>
                </a:lnTo>
                <a:lnTo>
                  <a:pt x="1493" y="318"/>
                </a:lnTo>
                <a:lnTo>
                  <a:pt x="1493" y="302"/>
                </a:lnTo>
                <a:lnTo>
                  <a:pt x="1492" y="286"/>
                </a:lnTo>
                <a:lnTo>
                  <a:pt x="1489" y="269"/>
                </a:lnTo>
                <a:lnTo>
                  <a:pt x="1486" y="253"/>
                </a:lnTo>
                <a:lnTo>
                  <a:pt x="1483" y="238"/>
                </a:lnTo>
                <a:lnTo>
                  <a:pt x="1479" y="223"/>
                </a:lnTo>
                <a:lnTo>
                  <a:pt x="1473" y="208"/>
                </a:lnTo>
                <a:lnTo>
                  <a:pt x="1468" y="194"/>
                </a:lnTo>
                <a:lnTo>
                  <a:pt x="1462" y="180"/>
                </a:lnTo>
                <a:lnTo>
                  <a:pt x="1455" y="166"/>
                </a:lnTo>
                <a:lnTo>
                  <a:pt x="1447" y="153"/>
                </a:lnTo>
                <a:lnTo>
                  <a:pt x="1439" y="140"/>
                </a:lnTo>
                <a:lnTo>
                  <a:pt x="1430" y="128"/>
                </a:lnTo>
                <a:lnTo>
                  <a:pt x="1420" y="116"/>
                </a:lnTo>
                <a:lnTo>
                  <a:pt x="1410" y="105"/>
                </a:lnTo>
                <a:lnTo>
                  <a:pt x="1400" y="93"/>
                </a:lnTo>
                <a:lnTo>
                  <a:pt x="1389" y="83"/>
                </a:lnTo>
                <a:lnTo>
                  <a:pt x="1378" y="72"/>
                </a:lnTo>
                <a:lnTo>
                  <a:pt x="1365" y="63"/>
                </a:lnTo>
                <a:lnTo>
                  <a:pt x="1354" y="54"/>
                </a:lnTo>
                <a:lnTo>
                  <a:pt x="1340" y="46"/>
                </a:lnTo>
                <a:lnTo>
                  <a:pt x="1327" y="39"/>
                </a:lnTo>
                <a:lnTo>
                  <a:pt x="1313" y="31"/>
                </a:lnTo>
                <a:lnTo>
                  <a:pt x="1299" y="25"/>
                </a:lnTo>
                <a:lnTo>
                  <a:pt x="1284" y="19"/>
                </a:lnTo>
                <a:lnTo>
                  <a:pt x="1271" y="15"/>
                </a:lnTo>
                <a:lnTo>
                  <a:pt x="1254" y="10"/>
                </a:lnTo>
                <a:lnTo>
                  <a:pt x="1239" y="7"/>
                </a:lnTo>
                <a:lnTo>
                  <a:pt x="1224" y="4"/>
                </a:lnTo>
                <a:lnTo>
                  <a:pt x="1208" y="2"/>
                </a:lnTo>
                <a:lnTo>
                  <a:pt x="1192" y="1"/>
                </a:lnTo>
                <a:lnTo>
                  <a:pt x="1176" y="0"/>
                </a:lnTo>
                <a:lnTo>
                  <a:pt x="1176" y="0"/>
                </a:lnTo>
                <a:close/>
              </a:path>
            </a:pathLst>
          </a:custGeom>
          <a:solidFill>
            <a:srgbClr val="FFCE5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40" name="Freeform 7"/>
          <p:cNvSpPr>
            <a:spLocks/>
          </p:cNvSpPr>
          <p:nvPr userDrawn="1"/>
        </p:nvSpPr>
        <p:spPr bwMode="auto">
          <a:xfrm>
            <a:off x="5421313" y="1566813"/>
            <a:ext cx="1185863" cy="747713"/>
          </a:xfrm>
          <a:custGeom>
            <a:avLst/>
            <a:gdLst>
              <a:gd name="T0" fmla="*/ 1176 w 1493"/>
              <a:gd name="T1" fmla="*/ 0 h 941"/>
              <a:gd name="T2" fmla="*/ 1193 w 1493"/>
              <a:gd name="T3" fmla="*/ 1 h 941"/>
              <a:gd name="T4" fmla="*/ 1225 w 1493"/>
              <a:gd name="T5" fmla="*/ 4 h 941"/>
              <a:gd name="T6" fmla="*/ 1256 w 1493"/>
              <a:gd name="T7" fmla="*/ 10 h 941"/>
              <a:gd name="T8" fmla="*/ 1285 w 1493"/>
              <a:gd name="T9" fmla="*/ 19 h 941"/>
              <a:gd name="T10" fmla="*/ 1313 w 1493"/>
              <a:gd name="T11" fmla="*/ 31 h 941"/>
              <a:gd name="T12" fmla="*/ 1341 w 1493"/>
              <a:gd name="T13" fmla="*/ 46 h 941"/>
              <a:gd name="T14" fmla="*/ 1366 w 1493"/>
              <a:gd name="T15" fmla="*/ 63 h 941"/>
              <a:gd name="T16" fmla="*/ 1390 w 1493"/>
              <a:gd name="T17" fmla="*/ 83 h 941"/>
              <a:gd name="T18" fmla="*/ 1411 w 1493"/>
              <a:gd name="T19" fmla="*/ 105 h 941"/>
              <a:gd name="T20" fmla="*/ 1430 w 1493"/>
              <a:gd name="T21" fmla="*/ 128 h 941"/>
              <a:gd name="T22" fmla="*/ 1447 w 1493"/>
              <a:gd name="T23" fmla="*/ 153 h 941"/>
              <a:gd name="T24" fmla="*/ 1462 w 1493"/>
              <a:gd name="T25" fmla="*/ 180 h 941"/>
              <a:gd name="T26" fmla="*/ 1474 w 1493"/>
              <a:gd name="T27" fmla="*/ 208 h 941"/>
              <a:gd name="T28" fmla="*/ 1483 w 1493"/>
              <a:gd name="T29" fmla="*/ 238 h 941"/>
              <a:gd name="T30" fmla="*/ 1490 w 1493"/>
              <a:gd name="T31" fmla="*/ 269 h 941"/>
              <a:gd name="T32" fmla="*/ 1493 w 1493"/>
              <a:gd name="T33" fmla="*/ 302 h 941"/>
              <a:gd name="T34" fmla="*/ 1493 w 1493"/>
              <a:gd name="T35" fmla="*/ 318 h 941"/>
              <a:gd name="T36" fmla="*/ 1489 w 1493"/>
              <a:gd name="T37" fmla="*/ 374 h 941"/>
              <a:gd name="T38" fmla="*/ 1474 w 1493"/>
              <a:gd name="T39" fmla="*/ 427 h 941"/>
              <a:gd name="T40" fmla="*/ 1451 w 1493"/>
              <a:gd name="T41" fmla="*/ 477 h 941"/>
              <a:gd name="T42" fmla="*/ 1419 w 1493"/>
              <a:gd name="T43" fmla="*/ 522 h 941"/>
              <a:gd name="T44" fmla="*/ 1381 w 1493"/>
              <a:gd name="T45" fmla="*/ 560 h 941"/>
              <a:gd name="T46" fmla="*/ 1338 w 1493"/>
              <a:gd name="T47" fmla="*/ 591 h 941"/>
              <a:gd name="T48" fmla="*/ 1288 w 1493"/>
              <a:gd name="T49" fmla="*/ 614 h 941"/>
              <a:gd name="T50" fmla="*/ 1235 w 1493"/>
              <a:gd name="T51" fmla="*/ 629 h 941"/>
              <a:gd name="T52" fmla="*/ 1206 w 1493"/>
              <a:gd name="T53" fmla="*/ 633 h 941"/>
              <a:gd name="T54" fmla="*/ 1176 w 1493"/>
              <a:gd name="T55" fmla="*/ 635 h 941"/>
              <a:gd name="T56" fmla="*/ 238 w 1493"/>
              <a:gd name="T57" fmla="*/ 635 h 941"/>
              <a:gd name="T58" fmla="*/ 223 w 1493"/>
              <a:gd name="T59" fmla="*/ 635 h 941"/>
              <a:gd name="T60" fmla="*/ 194 w 1493"/>
              <a:gd name="T61" fmla="*/ 639 h 941"/>
              <a:gd name="T62" fmla="*/ 166 w 1493"/>
              <a:gd name="T63" fmla="*/ 646 h 941"/>
              <a:gd name="T64" fmla="*/ 142 w 1493"/>
              <a:gd name="T65" fmla="*/ 655 h 941"/>
              <a:gd name="T66" fmla="*/ 120 w 1493"/>
              <a:gd name="T67" fmla="*/ 669 h 941"/>
              <a:gd name="T68" fmla="*/ 99 w 1493"/>
              <a:gd name="T69" fmla="*/ 684 h 941"/>
              <a:gd name="T70" fmla="*/ 81 w 1493"/>
              <a:gd name="T71" fmla="*/ 703 h 941"/>
              <a:gd name="T72" fmla="*/ 58 w 1493"/>
              <a:gd name="T73" fmla="*/ 733 h 941"/>
              <a:gd name="T74" fmla="*/ 32 w 1493"/>
              <a:gd name="T75" fmla="*/ 780 h 941"/>
              <a:gd name="T76" fmla="*/ 15 w 1493"/>
              <a:gd name="T77" fmla="*/ 832 h 941"/>
              <a:gd name="T78" fmla="*/ 5 w 1493"/>
              <a:gd name="T79" fmla="*/ 886 h 941"/>
              <a:gd name="T80" fmla="*/ 1 w 1493"/>
              <a:gd name="T81" fmla="*/ 941 h 941"/>
              <a:gd name="T82" fmla="*/ 0 w 1493"/>
              <a:gd name="T83" fmla="*/ 318 h 941"/>
              <a:gd name="T84" fmla="*/ 1 w 1493"/>
              <a:gd name="T85" fmla="*/ 302 h 941"/>
              <a:gd name="T86" fmla="*/ 5 w 1493"/>
              <a:gd name="T87" fmla="*/ 269 h 941"/>
              <a:gd name="T88" fmla="*/ 11 w 1493"/>
              <a:gd name="T89" fmla="*/ 238 h 941"/>
              <a:gd name="T90" fmla="*/ 20 w 1493"/>
              <a:gd name="T91" fmla="*/ 208 h 941"/>
              <a:gd name="T92" fmla="*/ 32 w 1493"/>
              <a:gd name="T93" fmla="*/ 180 h 941"/>
              <a:gd name="T94" fmla="*/ 46 w 1493"/>
              <a:gd name="T95" fmla="*/ 153 h 941"/>
              <a:gd name="T96" fmla="*/ 64 w 1493"/>
              <a:gd name="T97" fmla="*/ 128 h 941"/>
              <a:gd name="T98" fmla="*/ 83 w 1493"/>
              <a:gd name="T99" fmla="*/ 105 h 941"/>
              <a:gd name="T100" fmla="*/ 105 w 1493"/>
              <a:gd name="T101" fmla="*/ 83 h 941"/>
              <a:gd name="T102" fmla="*/ 128 w 1493"/>
              <a:gd name="T103" fmla="*/ 63 h 941"/>
              <a:gd name="T104" fmla="*/ 153 w 1493"/>
              <a:gd name="T105" fmla="*/ 46 h 941"/>
              <a:gd name="T106" fmla="*/ 180 w 1493"/>
              <a:gd name="T107" fmla="*/ 31 h 941"/>
              <a:gd name="T108" fmla="*/ 209 w 1493"/>
              <a:gd name="T109" fmla="*/ 19 h 941"/>
              <a:gd name="T110" fmla="*/ 239 w 1493"/>
              <a:gd name="T111" fmla="*/ 10 h 941"/>
              <a:gd name="T112" fmla="*/ 270 w 1493"/>
              <a:gd name="T113" fmla="*/ 4 h 941"/>
              <a:gd name="T114" fmla="*/ 302 w 1493"/>
              <a:gd name="T115" fmla="*/ 1 h 941"/>
              <a:gd name="T116" fmla="*/ 318 w 1493"/>
              <a:gd name="T117" fmla="*/ 0 h 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493" h="941">
                <a:moveTo>
                  <a:pt x="318" y="0"/>
                </a:moveTo>
                <a:lnTo>
                  <a:pt x="1176" y="0"/>
                </a:lnTo>
                <a:lnTo>
                  <a:pt x="1176" y="0"/>
                </a:lnTo>
                <a:lnTo>
                  <a:pt x="1193" y="1"/>
                </a:lnTo>
                <a:lnTo>
                  <a:pt x="1209" y="2"/>
                </a:lnTo>
                <a:lnTo>
                  <a:pt x="1225" y="4"/>
                </a:lnTo>
                <a:lnTo>
                  <a:pt x="1240" y="7"/>
                </a:lnTo>
                <a:lnTo>
                  <a:pt x="1256" y="10"/>
                </a:lnTo>
                <a:lnTo>
                  <a:pt x="1271" y="15"/>
                </a:lnTo>
                <a:lnTo>
                  <a:pt x="1285" y="19"/>
                </a:lnTo>
                <a:lnTo>
                  <a:pt x="1300" y="25"/>
                </a:lnTo>
                <a:lnTo>
                  <a:pt x="1313" y="31"/>
                </a:lnTo>
                <a:lnTo>
                  <a:pt x="1327" y="39"/>
                </a:lnTo>
                <a:lnTo>
                  <a:pt x="1341" y="46"/>
                </a:lnTo>
                <a:lnTo>
                  <a:pt x="1354" y="54"/>
                </a:lnTo>
                <a:lnTo>
                  <a:pt x="1366" y="63"/>
                </a:lnTo>
                <a:lnTo>
                  <a:pt x="1378" y="72"/>
                </a:lnTo>
                <a:lnTo>
                  <a:pt x="1390" y="83"/>
                </a:lnTo>
                <a:lnTo>
                  <a:pt x="1401" y="93"/>
                </a:lnTo>
                <a:lnTo>
                  <a:pt x="1411" y="105"/>
                </a:lnTo>
                <a:lnTo>
                  <a:pt x="1421" y="116"/>
                </a:lnTo>
                <a:lnTo>
                  <a:pt x="1430" y="128"/>
                </a:lnTo>
                <a:lnTo>
                  <a:pt x="1439" y="140"/>
                </a:lnTo>
                <a:lnTo>
                  <a:pt x="1447" y="153"/>
                </a:lnTo>
                <a:lnTo>
                  <a:pt x="1455" y="166"/>
                </a:lnTo>
                <a:lnTo>
                  <a:pt x="1462" y="180"/>
                </a:lnTo>
                <a:lnTo>
                  <a:pt x="1469" y="194"/>
                </a:lnTo>
                <a:lnTo>
                  <a:pt x="1474" y="208"/>
                </a:lnTo>
                <a:lnTo>
                  <a:pt x="1479" y="223"/>
                </a:lnTo>
                <a:lnTo>
                  <a:pt x="1483" y="238"/>
                </a:lnTo>
                <a:lnTo>
                  <a:pt x="1487" y="253"/>
                </a:lnTo>
                <a:lnTo>
                  <a:pt x="1490" y="269"/>
                </a:lnTo>
                <a:lnTo>
                  <a:pt x="1492" y="286"/>
                </a:lnTo>
                <a:lnTo>
                  <a:pt x="1493" y="302"/>
                </a:lnTo>
                <a:lnTo>
                  <a:pt x="1493" y="318"/>
                </a:lnTo>
                <a:lnTo>
                  <a:pt x="1493" y="318"/>
                </a:lnTo>
                <a:lnTo>
                  <a:pt x="1492" y="347"/>
                </a:lnTo>
                <a:lnTo>
                  <a:pt x="1489" y="374"/>
                </a:lnTo>
                <a:lnTo>
                  <a:pt x="1482" y="402"/>
                </a:lnTo>
                <a:lnTo>
                  <a:pt x="1474" y="427"/>
                </a:lnTo>
                <a:lnTo>
                  <a:pt x="1463" y="453"/>
                </a:lnTo>
                <a:lnTo>
                  <a:pt x="1451" y="477"/>
                </a:lnTo>
                <a:lnTo>
                  <a:pt x="1436" y="500"/>
                </a:lnTo>
                <a:lnTo>
                  <a:pt x="1419" y="522"/>
                </a:lnTo>
                <a:lnTo>
                  <a:pt x="1401" y="541"/>
                </a:lnTo>
                <a:lnTo>
                  <a:pt x="1381" y="560"/>
                </a:lnTo>
                <a:lnTo>
                  <a:pt x="1360" y="576"/>
                </a:lnTo>
                <a:lnTo>
                  <a:pt x="1338" y="591"/>
                </a:lnTo>
                <a:lnTo>
                  <a:pt x="1313" y="604"/>
                </a:lnTo>
                <a:lnTo>
                  <a:pt x="1288" y="614"/>
                </a:lnTo>
                <a:lnTo>
                  <a:pt x="1262" y="623"/>
                </a:lnTo>
                <a:lnTo>
                  <a:pt x="1235" y="629"/>
                </a:lnTo>
                <a:lnTo>
                  <a:pt x="1235" y="629"/>
                </a:lnTo>
                <a:lnTo>
                  <a:pt x="1206" y="633"/>
                </a:lnTo>
                <a:lnTo>
                  <a:pt x="1191" y="635"/>
                </a:lnTo>
                <a:lnTo>
                  <a:pt x="1176" y="635"/>
                </a:lnTo>
                <a:lnTo>
                  <a:pt x="318" y="635"/>
                </a:lnTo>
                <a:lnTo>
                  <a:pt x="238" y="635"/>
                </a:lnTo>
                <a:lnTo>
                  <a:pt x="238" y="635"/>
                </a:lnTo>
                <a:lnTo>
                  <a:pt x="223" y="635"/>
                </a:lnTo>
                <a:lnTo>
                  <a:pt x="208" y="637"/>
                </a:lnTo>
                <a:lnTo>
                  <a:pt x="194" y="639"/>
                </a:lnTo>
                <a:lnTo>
                  <a:pt x="180" y="642"/>
                </a:lnTo>
                <a:lnTo>
                  <a:pt x="166" y="646"/>
                </a:lnTo>
                <a:lnTo>
                  <a:pt x="155" y="651"/>
                </a:lnTo>
                <a:lnTo>
                  <a:pt x="142" y="655"/>
                </a:lnTo>
                <a:lnTo>
                  <a:pt x="130" y="662"/>
                </a:lnTo>
                <a:lnTo>
                  <a:pt x="120" y="669"/>
                </a:lnTo>
                <a:lnTo>
                  <a:pt x="110" y="676"/>
                </a:lnTo>
                <a:lnTo>
                  <a:pt x="99" y="684"/>
                </a:lnTo>
                <a:lnTo>
                  <a:pt x="90" y="693"/>
                </a:lnTo>
                <a:lnTo>
                  <a:pt x="81" y="703"/>
                </a:lnTo>
                <a:lnTo>
                  <a:pt x="73" y="712"/>
                </a:lnTo>
                <a:lnTo>
                  <a:pt x="58" y="733"/>
                </a:lnTo>
                <a:lnTo>
                  <a:pt x="44" y="756"/>
                </a:lnTo>
                <a:lnTo>
                  <a:pt x="32" y="780"/>
                </a:lnTo>
                <a:lnTo>
                  <a:pt x="23" y="805"/>
                </a:lnTo>
                <a:lnTo>
                  <a:pt x="15" y="832"/>
                </a:lnTo>
                <a:lnTo>
                  <a:pt x="9" y="858"/>
                </a:lnTo>
                <a:lnTo>
                  <a:pt x="5" y="886"/>
                </a:lnTo>
                <a:lnTo>
                  <a:pt x="3" y="913"/>
                </a:lnTo>
                <a:lnTo>
                  <a:pt x="1" y="941"/>
                </a:lnTo>
                <a:lnTo>
                  <a:pt x="0" y="941"/>
                </a:lnTo>
                <a:lnTo>
                  <a:pt x="0" y="318"/>
                </a:lnTo>
                <a:lnTo>
                  <a:pt x="0" y="318"/>
                </a:lnTo>
                <a:lnTo>
                  <a:pt x="1" y="302"/>
                </a:lnTo>
                <a:lnTo>
                  <a:pt x="3" y="286"/>
                </a:lnTo>
                <a:lnTo>
                  <a:pt x="5" y="269"/>
                </a:lnTo>
                <a:lnTo>
                  <a:pt x="7" y="253"/>
                </a:lnTo>
                <a:lnTo>
                  <a:pt x="11" y="238"/>
                </a:lnTo>
                <a:lnTo>
                  <a:pt x="15" y="223"/>
                </a:lnTo>
                <a:lnTo>
                  <a:pt x="20" y="208"/>
                </a:lnTo>
                <a:lnTo>
                  <a:pt x="26" y="194"/>
                </a:lnTo>
                <a:lnTo>
                  <a:pt x="32" y="180"/>
                </a:lnTo>
                <a:lnTo>
                  <a:pt x="39" y="166"/>
                </a:lnTo>
                <a:lnTo>
                  <a:pt x="46" y="153"/>
                </a:lnTo>
                <a:lnTo>
                  <a:pt x="54" y="140"/>
                </a:lnTo>
                <a:lnTo>
                  <a:pt x="64" y="128"/>
                </a:lnTo>
                <a:lnTo>
                  <a:pt x="73" y="116"/>
                </a:lnTo>
                <a:lnTo>
                  <a:pt x="83" y="105"/>
                </a:lnTo>
                <a:lnTo>
                  <a:pt x="94" y="93"/>
                </a:lnTo>
                <a:lnTo>
                  <a:pt x="105" y="83"/>
                </a:lnTo>
                <a:lnTo>
                  <a:pt x="117" y="72"/>
                </a:lnTo>
                <a:lnTo>
                  <a:pt x="128" y="63"/>
                </a:lnTo>
                <a:lnTo>
                  <a:pt x="141" y="54"/>
                </a:lnTo>
                <a:lnTo>
                  <a:pt x="153" y="46"/>
                </a:lnTo>
                <a:lnTo>
                  <a:pt x="167" y="39"/>
                </a:lnTo>
                <a:lnTo>
                  <a:pt x="180" y="31"/>
                </a:lnTo>
                <a:lnTo>
                  <a:pt x="195" y="25"/>
                </a:lnTo>
                <a:lnTo>
                  <a:pt x="209" y="19"/>
                </a:lnTo>
                <a:lnTo>
                  <a:pt x="224" y="15"/>
                </a:lnTo>
                <a:lnTo>
                  <a:pt x="239" y="10"/>
                </a:lnTo>
                <a:lnTo>
                  <a:pt x="254" y="7"/>
                </a:lnTo>
                <a:lnTo>
                  <a:pt x="270" y="4"/>
                </a:lnTo>
                <a:lnTo>
                  <a:pt x="286" y="2"/>
                </a:lnTo>
                <a:lnTo>
                  <a:pt x="302" y="1"/>
                </a:lnTo>
                <a:lnTo>
                  <a:pt x="318" y="0"/>
                </a:lnTo>
                <a:lnTo>
                  <a:pt x="318" y="0"/>
                </a:lnTo>
                <a:close/>
              </a:path>
            </a:pathLst>
          </a:custGeom>
          <a:solidFill>
            <a:srgbClr val="4FBEF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41" name="Freeform 8"/>
          <p:cNvSpPr>
            <a:spLocks/>
          </p:cNvSpPr>
          <p:nvPr userDrawn="1"/>
        </p:nvSpPr>
        <p:spPr bwMode="auto">
          <a:xfrm>
            <a:off x="7412038" y="1563638"/>
            <a:ext cx="665163" cy="750888"/>
          </a:xfrm>
          <a:custGeom>
            <a:avLst/>
            <a:gdLst>
              <a:gd name="T0" fmla="*/ 838 w 839"/>
              <a:gd name="T1" fmla="*/ 398 h 945"/>
              <a:gd name="T2" fmla="*/ 830 w 839"/>
              <a:gd name="T3" fmla="*/ 334 h 945"/>
              <a:gd name="T4" fmla="*/ 813 w 839"/>
              <a:gd name="T5" fmla="*/ 275 h 945"/>
              <a:gd name="T6" fmla="*/ 788 w 839"/>
              <a:gd name="T7" fmla="*/ 219 h 945"/>
              <a:gd name="T8" fmla="*/ 755 w 839"/>
              <a:gd name="T9" fmla="*/ 169 h 945"/>
              <a:gd name="T10" fmla="*/ 716 w 839"/>
              <a:gd name="T11" fmla="*/ 122 h 945"/>
              <a:gd name="T12" fmla="*/ 671 w 839"/>
              <a:gd name="T13" fmla="*/ 83 h 945"/>
              <a:gd name="T14" fmla="*/ 619 w 839"/>
              <a:gd name="T15" fmla="*/ 51 h 945"/>
              <a:gd name="T16" fmla="*/ 563 w 839"/>
              <a:gd name="T17" fmla="*/ 26 h 945"/>
              <a:gd name="T18" fmla="*/ 504 w 839"/>
              <a:gd name="T19" fmla="*/ 8 h 945"/>
              <a:gd name="T20" fmla="*/ 441 w 839"/>
              <a:gd name="T21" fmla="*/ 0 h 945"/>
              <a:gd name="T22" fmla="*/ 398 w 839"/>
              <a:gd name="T23" fmla="*/ 0 h 945"/>
              <a:gd name="T24" fmla="*/ 335 w 839"/>
              <a:gd name="T25" fmla="*/ 8 h 945"/>
              <a:gd name="T26" fmla="*/ 275 w 839"/>
              <a:gd name="T27" fmla="*/ 26 h 945"/>
              <a:gd name="T28" fmla="*/ 220 w 839"/>
              <a:gd name="T29" fmla="*/ 51 h 945"/>
              <a:gd name="T30" fmla="*/ 168 w 839"/>
              <a:gd name="T31" fmla="*/ 83 h 945"/>
              <a:gd name="T32" fmla="*/ 123 w 839"/>
              <a:gd name="T33" fmla="*/ 122 h 945"/>
              <a:gd name="T34" fmla="*/ 84 w 839"/>
              <a:gd name="T35" fmla="*/ 169 h 945"/>
              <a:gd name="T36" fmla="*/ 51 w 839"/>
              <a:gd name="T37" fmla="*/ 219 h 945"/>
              <a:gd name="T38" fmla="*/ 25 w 839"/>
              <a:gd name="T39" fmla="*/ 275 h 945"/>
              <a:gd name="T40" fmla="*/ 9 w 839"/>
              <a:gd name="T41" fmla="*/ 334 h 945"/>
              <a:gd name="T42" fmla="*/ 1 w 839"/>
              <a:gd name="T43" fmla="*/ 398 h 945"/>
              <a:gd name="T44" fmla="*/ 1 w 839"/>
              <a:gd name="T45" fmla="*/ 438 h 945"/>
              <a:gd name="T46" fmla="*/ 7 w 839"/>
              <a:gd name="T47" fmla="*/ 492 h 945"/>
              <a:gd name="T48" fmla="*/ 20 w 839"/>
              <a:gd name="T49" fmla="*/ 544 h 945"/>
              <a:gd name="T50" fmla="*/ 38 w 839"/>
              <a:gd name="T51" fmla="*/ 594 h 945"/>
              <a:gd name="T52" fmla="*/ 63 w 839"/>
              <a:gd name="T53" fmla="*/ 640 h 945"/>
              <a:gd name="T54" fmla="*/ 93 w 839"/>
              <a:gd name="T55" fmla="*/ 681 h 945"/>
              <a:gd name="T56" fmla="*/ 128 w 839"/>
              <a:gd name="T57" fmla="*/ 720 h 945"/>
              <a:gd name="T58" fmla="*/ 167 w 839"/>
              <a:gd name="T59" fmla="*/ 754 h 945"/>
              <a:gd name="T60" fmla="*/ 211 w 839"/>
              <a:gd name="T61" fmla="*/ 783 h 945"/>
              <a:gd name="T62" fmla="*/ 258 w 839"/>
              <a:gd name="T63" fmla="*/ 806 h 945"/>
              <a:gd name="T64" fmla="*/ 308 w 839"/>
              <a:gd name="T65" fmla="*/ 823 h 945"/>
              <a:gd name="T66" fmla="*/ 514 w 839"/>
              <a:gd name="T67" fmla="*/ 828 h 945"/>
              <a:gd name="T68" fmla="*/ 548 w 839"/>
              <a:gd name="T69" fmla="*/ 818 h 945"/>
              <a:gd name="T70" fmla="*/ 597 w 839"/>
              <a:gd name="T71" fmla="*/ 799 h 945"/>
              <a:gd name="T72" fmla="*/ 643 w 839"/>
              <a:gd name="T73" fmla="*/ 773 h 945"/>
              <a:gd name="T74" fmla="*/ 686 w 839"/>
              <a:gd name="T75" fmla="*/ 743 h 945"/>
              <a:gd name="T76" fmla="*/ 722 w 839"/>
              <a:gd name="T77" fmla="*/ 708 h 945"/>
              <a:gd name="T78" fmla="*/ 756 w 839"/>
              <a:gd name="T79" fmla="*/ 669 h 945"/>
              <a:gd name="T80" fmla="*/ 785 w 839"/>
              <a:gd name="T81" fmla="*/ 625 h 945"/>
              <a:gd name="T82" fmla="*/ 808 w 839"/>
              <a:gd name="T83" fmla="*/ 578 h 945"/>
              <a:gd name="T84" fmla="*/ 824 w 839"/>
              <a:gd name="T85" fmla="*/ 527 h 945"/>
              <a:gd name="T86" fmla="*/ 834 w 839"/>
              <a:gd name="T87" fmla="*/ 474 h 945"/>
              <a:gd name="T88" fmla="*/ 839 w 839"/>
              <a:gd name="T89" fmla="*/ 419 h 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839" h="945">
                <a:moveTo>
                  <a:pt x="839" y="419"/>
                </a:moveTo>
                <a:lnTo>
                  <a:pt x="839" y="419"/>
                </a:lnTo>
                <a:lnTo>
                  <a:pt x="838" y="398"/>
                </a:lnTo>
                <a:lnTo>
                  <a:pt x="836" y="376"/>
                </a:lnTo>
                <a:lnTo>
                  <a:pt x="833" y="355"/>
                </a:lnTo>
                <a:lnTo>
                  <a:pt x="830" y="334"/>
                </a:lnTo>
                <a:lnTo>
                  <a:pt x="825" y="315"/>
                </a:lnTo>
                <a:lnTo>
                  <a:pt x="819" y="294"/>
                </a:lnTo>
                <a:lnTo>
                  <a:pt x="813" y="275"/>
                </a:lnTo>
                <a:lnTo>
                  <a:pt x="805" y="256"/>
                </a:lnTo>
                <a:lnTo>
                  <a:pt x="797" y="238"/>
                </a:lnTo>
                <a:lnTo>
                  <a:pt x="788" y="219"/>
                </a:lnTo>
                <a:lnTo>
                  <a:pt x="778" y="202"/>
                </a:lnTo>
                <a:lnTo>
                  <a:pt x="767" y="185"/>
                </a:lnTo>
                <a:lnTo>
                  <a:pt x="755" y="169"/>
                </a:lnTo>
                <a:lnTo>
                  <a:pt x="743" y="152"/>
                </a:lnTo>
                <a:lnTo>
                  <a:pt x="729" y="137"/>
                </a:lnTo>
                <a:lnTo>
                  <a:pt x="716" y="122"/>
                </a:lnTo>
                <a:lnTo>
                  <a:pt x="701" y="109"/>
                </a:lnTo>
                <a:lnTo>
                  <a:pt x="686" y="96"/>
                </a:lnTo>
                <a:lnTo>
                  <a:pt x="671" y="83"/>
                </a:lnTo>
                <a:lnTo>
                  <a:pt x="653" y="72"/>
                </a:lnTo>
                <a:lnTo>
                  <a:pt x="637" y="60"/>
                </a:lnTo>
                <a:lnTo>
                  <a:pt x="619" y="51"/>
                </a:lnTo>
                <a:lnTo>
                  <a:pt x="601" y="42"/>
                </a:lnTo>
                <a:lnTo>
                  <a:pt x="583" y="33"/>
                </a:lnTo>
                <a:lnTo>
                  <a:pt x="563" y="26"/>
                </a:lnTo>
                <a:lnTo>
                  <a:pt x="544" y="19"/>
                </a:lnTo>
                <a:lnTo>
                  <a:pt x="524" y="13"/>
                </a:lnTo>
                <a:lnTo>
                  <a:pt x="504" y="8"/>
                </a:lnTo>
                <a:lnTo>
                  <a:pt x="483" y="5"/>
                </a:lnTo>
                <a:lnTo>
                  <a:pt x="462" y="3"/>
                </a:lnTo>
                <a:lnTo>
                  <a:pt x="441" y="0"/>
                </a:lnTo>
                <a:lnTo>
                  <a:pt x="419" y="0"/>
                </a:lnTo>
                <a:lnTo>
                  <a:pt x="419" y="0"/>
                </a:lnTo>
                <a:lnTo>
                  <a:pt x="398" y="0"/>
                </a:lnTo>
                <a:lnTo>
                  <a:pt x="377" y="3"/>
                </a:lnTo>
                <a:lnTo>
                  <a:pt x="356" y="5"/>
                </a:lnTo>
                <a:lnTo>
                  <a:pt x="335" y="8"/>
                </a:lnTo>
                <a:lnTo>
                  <a:pt x="315" y="13"/>
                </a:lnTo>
                <a:lnTo>
                  <a:pt x="295" y="19"/>
                </a:lnTo>
                <a:lnTo>
                  <a:pt x="275" y="26"/>
                </a:lnTo>
                <a:lnTo>
                  <a:pt x="256" y="33"/>
                </a:lnTo>
                <a:lnTo>
                  <a:pt x="237" y="42"/>
                </a:lnTo>
                <a:lnTo>
                  <a:pt x="220" y="51"/>
                </a:lnTo>
                <a:lnTo>
                  <a:pt x="202" y="60"/>
                </a:lnTo>
                <a:lnTo>
                  <a:pt x="186" y="72"/>
                </a:lnTo>
                <a:lnTo>
                  <a:pt x="168" y="83"/>
                </a:lnTo>
                <a:lnTo>
                  <a:pt x="153" y="96"/>
                </a:lnTo>
                <a:lnTo>
                  <a:pt x="138" y="109"/>
                </a:lnTo>
                <a:lnTo>
                  <a:pt x="123" y="122"/>
                </a:lnTo>
                <a:lnTo>
                  <a:pt x="110" y="137"/>
                </a:lnTo>
                <a:lnTo>
                  <a:pt x="96" y="152"/>
                </a:lnTo>
                <a:lnTo>
                  <a:pt x="84" y="169"/>
                </a:lnTo>
                <a:lnTo>
                  <a:pt x="73" y="185"/>
                </a:lnTo>
                <a:lnTo>
                  <a:pt x="61" y="202"/>
                </a:lnTo>
                <a:lnTo>
                  <a:pt x="51" y="219"/>
                </a:lnTo>
                <a:lnTo>
                  <a:pt x="42" y="238"/>
                </a:lnTo>
                <a:lnTo>
                  <a:pt x="34" y="256"/>
                </a:lnTo>
                <a:lnTo>
                  <a:pt x="25" y="275"/>
                </a:lnTo>
                <a:lnTo>
                  <a:pt x="20" y="294"/>
                </a:lnTo>
                <a:lnTo>
                  <a:pt x="14" y="315"/>
                </a:lnTo>
                <a:lnTo>
                  <a:pt x="9" y="334"/>
                </a:lnTo>
                <a:lnTo>
                  <a:pt x="6" y="355"/>
                </a:lnTo>
                <a:lnTo>
                  <a:pt x="2" y="376"/>
                </a:lnTo>
                <a:lnTo>
                  <a:pt x="1" y="398"/>
                </a:lnTo>
                <a:lnTo>
                  <a:pt x="0" y="419"/>
                </a:lnTo>
                <a:lnTo>
                  <a:pt x="0" y="419"/>
                </a:lnTo>
                <a:lnTo>
                  <a:pt x="1" y="438"/>
                </a:lnTo>
                <a:lnTo>
                  <a:pt x="2" y="455"/>
                </a:lnTo>
                <a:lnTo>
                  <a:pt x="5" y="474"/>
                </a:lnTo>
                <a:lnTo>
                  <a:pt x="7" y="492"/>
                </a:lnTo>
                <a:lnTo>
                  <a:pt x="10" y="510"/>
                </a:lnTo>
                <a:lnTo>
                  <a:pt x="15" y="527"/>
                </a:lnTo>
                <a:lnTo>
                  <a:pt x="20" y="544"/>
                </a:lnTo>
                <a:lnTo>
                  <a:pt x="25" y="560"/>
                </a:lnTo>
                <a:lnTo>
                  <a:pt x="31" y="578"/>
                </a:lnTo>
                <a:lnTo>
                  <a:pt x="38" y="594"/>
                </a:lnTo>
                <a:lnTo>
                  <a:pt x="46" y="609"/>
                </a:lnTo>
                <a:lnTo>
                  <a:pt x="54" y="625"/>
                </a:lnTo>
                <a:lnTo>
                  <a:pt x="63" y="640"/>
                </a:lnTo>
                <a:lnTo>
                  <a:pt x="73" y="654"/>
                </a:lnTo>
                <a:lnTo>
                  <a:pt x="83" y="669"/>
                </a:lnTo>
                <a:lnTo>
                  <a:pt x="93" y="681"/>
                </a:lnTo>
                <a:lnTo>
                  <a:pt x="104" y="695"/>
                </a:lnTo>
                <a:lnTo>
                  <a:pt x="116" y="708"/>
                </a:lnTo>
                <a:lnTo>
                  <a:pt x="128" y="720"/>
                </a:lnTo>
                <a:lnTo>
                  <a:pt x="141" y="732"/>
                </a:lnTo>
                <a:lnTo>
                  <a:pt x="153" y="743"/>
                </a:lnTo>
                <a:lnTo>
                  <a:pt x="167" y="754"/>
                </a:lnTo>
                <a:lnTo>
                  <a:pt x="181" y="764"/>
                </a:lnTo>
                <a:lnTo>
                  <a:pt x="196" y="773"/>
                </a:lnTo>
                <a:lnTo>
                  <a:pt x="211" y="783"/>
                </a:lnTo>
                <a:lnTo>
                  <a:pt x="226" y="791"/>
                </a:lnTo>
                <a:lnTo>
                  <a:pt x="242" y="799"/>
                </a:lnTo>
                <a:lnTo>
                  <a:pt x="258" y="806"/>
                </a:lnTo>
                <a:lnTo>
                  <a:pt x="274" y="813"/>
                </a:lnTo>
                <a:lnTo>
                  <a:pt x="290" y="818"/>
                </a:lnTo>
                <a:lnTo>
                  <a:pt x="308" y="823"/>
                </a:lnTo>
                <a:lnTo>
                  <a:pt x="325" y="828"/>
                </a:lnTo>
                <a:lnTo>
                  <a:pt x="419" y="945"/>
                </a:lnTo>
                <a:lnTo>
                  <a:pt x="514" y="828"/>
                </a:lnTo>
                <a:lnTo>
                  <a:pt x="514" y="828"/>
                </a:lnTo>
                <a:lnTo>
                  <a:pt x="531" y="823"/>
                </a:lnTo>
                <a:lnTo>
                  <a:pt x="548" y="818"/>
                </a:lnTo>
                <a:lnTo>
                  <a:pt x="565" y="813"/>
                </a:lnTo>
                <a:lnTo>
                  <a:pt x="581" y="806"/>
                </a:lnTo>
                <a:lnTo>
                  <a:pt x="597" y="799"/>
                </a:lnTo>
                <a:lnTo>
                  <a:pt x="613" y="791"/>
                </a:lnTo>
                <a:lnTo>
                  <a:pt x="628" y="783"/>
                </a:lnTo>
                <a:lnTo>
                  <a:pt x="643" y="773"/>
                </a:lnTo>
                <a:lnTo>
                  <a:pt x="658" y="764"/>
                </a:lnTo>
                <a:lnTo>
                  <a:pt x="672" y="754"/>
                </a:lnTo>
                <a:lnTo>
                  <a:pt x="686" y="743"/>
                </a:lnTo>
                <a:lnTo>
                  <a:pt x="698" y="732"/>
                </a:lnTo>
                <a:lnTo>
                  <a:pt x="711" y="720"/>
                </a:lnTo>
                <a:lnTo>
                  <a:pt x="722" y="708"/>
                </a:lnTo>
                <a:lnTo>
                  <a:pt x="735" y="695"/>
                </a:lnTo>
                <a:lnTo>
                  <a:pt x="745" y="681"/>
                </a:lnTo>
                <a:lnTo>
                  <a:pt x="756" y="669"/>
                </a:lnTo>
                <a:lnTo>
                  <a:pt x="766" y="654"/>
                </a:lnTo>
                <a:lnTo>
                  <a:pt x="775" y="640"/>
                </a:lnTo>
                <a:lnTo>
                  <a:pt x="785" y="625"/>
                </a:lnTo>
                <a:lnTo>
                  <a:pt x="793" y="609"/>
                </a:lnTo>
                <a:lnTo>
                  <a:pt x="801" y="594"/>
                </a:lnTo>
                <a:lnTo>
                  <a:pt x="808" y="578"/>
                </a:lnTo>
                <a:lnTo>
                  <a:pt x="813" y="560"/>
                </a:lnTo>
                <a:lnTo>
                  <a:pt x="819" y="544"/>
                </a:lnTo>
                <a:lnTo>
                  <a:pt x="824" y="527"/>
                </a:lnTo>
                <a:lnTo>
                  <a:pt x="828" y="510"/>
                </a:lnTo>
                <a:lnTo>
                  <a:pt x="832" y="492"/>
                </a:lnTo>
                <a:lnTo>
                  <a:pt x="834" y="474"/>
                </a:lnTo>
                <a:lnTo>
                  <a:pt x="836" y="455"/>
                </a:lnTo>
                <a:lnTo>
                  <a:pt x="838" y="438"/>
                </a:lnTo>
                <a:lnTo>
                  <a:pt x="839" y="419"/>
                </a:lnTo>
                <a:lnTo>
                  <a:pt x="839" y="419"/>
                </a:lnTo>
                <a:close/>
              </a:path>
            </a:pathLst>
          </a:custGeom>
          <a:solidFill>
            <a:srgbClr val="EA573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42" name="Freeform 9"/>
          <p:cNvSpPr>
            <a:spLocks/>
          </p:cNvSpPr>
          <p:nvPr userDrawn="1"/>
        </p:nvSpPr>
        <p:spPr bwMode="auto">
          <a:xfrm>
            <a:off x="7445375" y="1595388"/>
            <a:ext cx="600075" cy="601663"/>
          </a:xfrm>
          <a:custGeom>
            <a:avLst/>
            <a:gdLst>
              <a:gd name="T0" fmla="*/ 755 w 755"/>
              <a:gd name="T1" fmla="*/ 397 h 757"/>
              <a:gd name="T2" fmla="*/ 748 w 755"/>
              <a:gd name="T3" fmla="*/ 455 h 757"/>
              <a:gd name="T4" fmla="*/ 733 w 755"/>
              <a:gd name="T5" fmla="*/ 508 h 757"/>
              <a:gd name="T6" fmla="*/ 710 w 755"/>
              <a:gd name="T7" fmla="*/ 558 h 757"/>
              <a:gd name="T8" fmla="*/ 680 w 755"/>
              <a:gd name="T9" fmla="*/ 605 h 757"/>
              <a:gd name="T10" fmla="*/ 645 w 755"/>
              <a:gd name="T11" fmla="*/ 646 h 757"/>
              <a:gd name="T12" fmla="*/ 604 w 755"/>
              <a:gd name="T13" fmla="*/ 682 h 757"/>
              <a:gd name="T14" fmla="*/ 558 w 755"/>
              <a:gd name="T15" fmla="*/ 711 h 757"/>
              <a:gd name="T16" fmla="*/ 508 w 755"/>
              <a:gd name="T17" fmla="*/ 734 h 757"/>
              <a:gd name="T18" fmla="*/ 453 w 755"/>
              <a:gd name="T19" fmla="*/ 749 h 757"/>
              <a:gd name="T20" fmla="*/ 397 w 755"/>
              <a:gd name="T21" fmla="*/ 755 h 757"/>
              <a:gd name="T22" fmla="*/ 358 w 755"/>
              <a:gd name="T23" fmla="*/ 755 h 757"/>
              <a:gd name="T24" fmla="*/ 301 w 755"/>
              <a:gd name="T25" fmla="*/ 749 h 757"/>
              <a:gd name="T26" fmla="*/ 247 w 755"/>
              <a:gd name="T27" fmla="*/ 734 h 757"/>
              <a:gd name="T28" fmla="*/ 197 w 755"/>
              <a:gd name="T29" fmla="*/ 711 h 757"/>
              <a:gd name="T30" fmla="*/ 150 w 755"/>
              <a:gd name="T31" fmla="*/ 682 h 757"/>
              <a:gd name="T32" fmla="*/ 110 w 755"/>
              <a:gd name="T33" fmla="*/ 646 h 757"/>
              <a:gd name="T34" fmla="*/ 74 w 755"/>
              <a:gd name="T35" fmla="*/ 605 h 757"/>
              <a:gd name="T36" fmla="*/ 45 w 755"/>
              <a:gd name="T37" fmla="*/ 558 h 757"/>
              <a:gd name="T38" fmla="*/ 21 w 755"/>
              <a:gd name="T39" fmla="*/ 508 h 757"/>
              <a:gd name="T40" fmla="*/ 6 w 755"/>
              <a:gd name="T41" fmla="*/ 455 h 757"/>
              <a:gd name="T42" fmla="*/ 0 w 755"/>
              <a:gd name="T43" fmla="*/ 397 h 757"/>
              <a:gd name="T44" fmla="*/ 0 w 755"/>
              <a:gd name="T45" fmla="*/ 359 h 757"/>
              <a:gd name="T46" fmla="*/ 6 w 755"/>
              <a:gd name="T47" fmla="*/ 302 h 757"/>
              <a:gd name="T48" fmla="*/ 21 w 755"/>
              <a:gd name="T49" fmla="*/ 249 h 757"/>
              <a:gd name="T50" fmla="*/ 45 w 755"/>
              <a:gd name="T51" fmla="*/ 198 h 757"/>
              <a:gd name="T52" fmla="*/ 74 w 755"/>
              <a:gd name="T53" fmla="*/ 152 h 757"/>
              <a:gd name="T54" fmla="*/ 110 w 755"/>
              <a:gd name="T55" fmla="*/ 110 h 757"/>
              <a:gd name="T56" fmla="*/ 150 w 755"/>
              <a:gd name="T57" fmla="*/ 75 h 757"/>
              <a:gd name="T58" fmla="*/ 197 w 755"/>
              <a:gd name="T59" fmla="*/ 46 h 757"/>
              <a:gd name="T60" fmla="*/ 247 w 755"/>
              <a:gd name="T61" fmla="*/ 23 h 757"/>
              <a:gd name="T62" fmla="*/ 301 w 755"/>
              <a:gd name="T63" fmla="*/ 8 h 757"/>
              <a:gd name="T64" fmla="*/ 358 w 755"/>
              <a:gd name="T65" fmla="*/ 0 h 757"/>
              <a:gd name="T66" fmla="*/ 397 w 755"/>
              <a:gd name="T67" fmla="*/ 0 h 757"/>
              <a:gd name="T68" fmla="*/ 453 w 755"/>
              <a:gd name="T69" fmla="*/ 8 h 757"/>
              <a:gd name="T70" fmla="*/ 508 w 755"/>
              <a:gd name="T71" fmla="*/ 23 h 757"/>
              <a:gd name="T72" fmla="*/ 558 w 755"/>
              <a:gd name="T73" fmla="*/ 46 h 757"/>
              <a:gd name="T74" fmla="*/ 604 w 755"/>
              <a:gd name="T75" fmla="*/ 75 h 757"/>
              <a:gd name="T76" fmla="*/ 645 w 755"/>
              <a:gd name="T77" fmla="*/ 110 h 757"/>
              <a:gd name="T78" fmla="*/ 680 w 755"/>
              <a:gd name="T79" fmla="*/ 152 h 757"/>
              <a:gd name="T80" fmla="*/ 710 w 755"/>
              <a:gd name="T81" fmla="*/ 198 h 757"/>
              <a:gd name="T82" fmla="*/ 733 w 755"/>
              <a:gd name="T83" fmla="*/ 249 h 757"/>
              <a:gd name="T84" fmla="*/ 748 w 755"/>
              <a:gd name="T85" fmla="*/ 302 h 757"/>
              <a:gd name="T86" fmla="*/ 755 w 755"/>
              <a:gd name="T87" fmla="*/ 359 h 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755" h="757">
                <a:moveTo>
                  <a:pt x="755" y="378"/>
                </a:moveTo>
                <a:lnTo>
                  <a:pt x="755" y="378"/>
                </a:lnTo>
                <a:lnTo>
                  <a:pt x="755" y="397"/>
                </a:lnTo>
                <a:lnTo>
                  <a:pt x="754" y="417"/>
                </a:lnTo>
                <a:lnTo>
                  <a:pt x="752" y="435"/>
                </a:lnTo>
                <a:lnTo>
                  <a:pt x="748" y="455"/>
                </a:lnTo>
                <a:lnTo>
                  <a:pt x="744" y="473"/>
                </a:lnTo>
                <a:lnTo>
                  <a:pt x="739" y="490"/>
                </a:lnTo>
                <a:lnTo>
                  <a:pt x="733" y="508"/>
                </a:lnTo>
                <a:lnTo>
                  <a:pt x="726" y="525"/>
                </a:lnTo>
                <a:lnTo>
                  <a:pt x="718" y="542"/>
                </a:lnTo>
                <a:lnTo>
                  <a:pt x="710" y="558"/>
                </a:lnTo>
                <a:lnTo>
                  <a:pt x="701" y="575"/>
                </a:lnTo>
                <a:lnTo>
                  <a:pt x="691" y="590"/>
                </a:lnTo>
                <a:lnTo>
                  <a:pt x="680" y="605"/>
                </a:lnTo>
                <a:lnTo>
                  <a:pt x="669" y="618"/>
                </a:lnTo>
                <a:lnTo>
                  <a:pt x="657" y="632"/>
                </a:lnTo>
                <a:lnTo>
                  <a:pt x="645" y="646"/>
                </a:lnTo>
                <a:lnTo>
                  <a:pt x="632" y="659"/>
                </a:lnTo>
                <a:lnTo>
                  <a:pt x="618" y="670"/>
                </a:lnTo>
                <a:lnTo>
                  <a:pt x="604" y="682"/>
                </a:lnTo>
                <a:lnTo>
                  <a:pt x="589" y="692"/>
                </a:lnTo>
                <a:lnTo>
                  <a:pt x="573" y="701"/>
                </a:lnTo>
                <a:lnTo>
                  <a:pt x="558" y="711"/>
                </a:lnTo>
                <a:lnTo>
                  <a:pt x="541" y="720"/>
                </a:lnTo>
                <a:lnTo>
                  <a:pt x="525" y="727"/>
                </a:lnTo>
                <a:lnTo>
                  <a:pt x="508" y="734"/>
                </a:lnTo>
                <a:lnTo>
                  <a:pt x="490" y="739"/>
                </a:lnTo>
                <a:lnTo>
                  <a:pt x="472" y="745"/>
                </a:lnTo>
                <a:lnTo>
                  <a:pt x="453" y="749"/>
                </a:lnTo>
                <a:lnTo>
                  <a:pt x="435" y="752"/>
                </a:lnTo>
                <a:lnTo>
                  <a:pt x="417" y="754"/>
                </a:lnTo>
                <a:lnTo>
                  <a:pt x="397" y="755"/>
                </a:lnTo>
                <a:lnTo>
                  <a:pt x="377" y="757"/>
                </a:lnTo>
                <a:lnTo>
                  <a:pt x="377" y="757"/>
                </a:lnTo>
                <a:lnTo>
                  <a:pt x="358" y="755"/>
                </a:lnTo>
                <a:lnTo>
                  <a:pt x="338" y="754"/>
                </a:lnTo>
                <a:lnTo>
                  <a:pt x="320" y="752"/>
                </a:lnTo>
                <a:lnTo>
                  <a:pt x="301" y="749"/>
                </a:lnTo>
                <a:lnTo>
                  <a:pt x="283" y="745"/>
                </a:lnTo>
                <a:lnTo>
                  <a:pt x="265" y="739"/>
                </a:lnTo>
                <a:lnTo>
                  <a:pt x="247" y="734"/>
                </a:lnTo>
                <a:lnTo>
                  <a:pt x="230" y="727"/>
                </a:lnTo>
                <a:lnTo>
                  <a:pt x="214" y="720"/>
                </a:lnTo>
                <a:lnTo>
                  <a:pt x="197" y="711"/>
                </a:lnTo>
                <a:lnTo>
                  <a:pt x="182" y="701"/>
                </a:lnTo>
                <a:lnTo>
                  <a:pt x="165" y="692"/>
                </a:lnTo>
                <a:lnTo>
                  <a:pt x="150" y="682"/>
                </a:lnTo>
                <a:lnTo>
                  <a:pt x="137" y="670"/>
                </a:lnTo>
                <a:lnTo>
                  <a:pt x="123" y="659"/>
                </a:lnTo>
                <a:lnTo>
                  <a:pt x="110" y="646"/>
                </a:lnTo>
                <a:lnTo>
                  <a:pt x="98" y="632"/>
                </a:lnTo>
                <a:lnTo>
                  <a:pt x="86" y="618"/>
                </a:lnTo>
                <a:lnTo>
                  <a:pt x="74" y="605"/>
                </a:lnTo>
                <a:lnTo>
                  <a:pt x="64" y="590"/>
                </a:lnTo>
                <a:lnTo>
                  <a:pt x="54" y="575"/>
                </a:lnTo>
                <a:lnTo>
                  <a:pt x="45" y="558"/>
                </a:lnTo>
                <a:lnTo>
                  <a:pt x="36" y="542"/>
                </a:lnTo>
                <a:lnTo>
                  <a:pt x="28" y="525"/>
                </a:lnTo>
                <a:lnTo>
                  <a:pt x="21" y="508"/>
                </a:lnTo>
                <a:lnTo>
                  <a:pt x="16" y="490"/>
                </a:lnTo>
                <a:lnTo>
                  <a:pt x="11" y="473"/>
                </a:lnTo>
                <a:lnTo>
                  <a:pt x="6" y="455"/>
                </a:lnTo>
                <a:lnTo>
                  <a:pt x="3" y="435"/>
                </a:lnTo>
                <a:lnTo>
                  <a:pt x="1" y="417"/>
                </a:lnTo>
                <a:lnTo>
                  <a:pt x="0" y="397"/>
                </a:lnTo>
                <a:lnTo>
                  <a:pt x="0" y="378"/>
                </a:lnTo>
                <a:lnTo>
                  <a:pt x="0" y="378"/>
                </a:lnTo>
                <a:lnTo>
                  <a:pt x="0" y="359"/>
                </a:lnTo>
                <a:lnTo>
                  <a:pt x="1" y="340"/>
                </a:lnTo>
                <a:lnTo>
                  <a:pt x="3" y="320"/>
                </a:lnTo>
                <a:lnTo>
                  <a:pt x="6" y="302"/>
                </a:lnTo>
                <a:lnTo>
                  <a:pt x="11" y="283"/>
                </a:lnTo>
                <a:lnTo>
                  <a:pt x="16" y="266"/>
                </a:lnTo>
                <a:lnTo>
                  <a:pt x="21" y="249"/>
                </a:lnTo>
                <a:lnTo>
                  <a:pt x="28" y="231"/>
                </a:lnTo>
                <a:lnTo>
                  <a:pt x="36" y="214"/>
                </a:lnTo>
                <a:lnTo>
                  <a:pt x="45" y="198"/>
                </a:lnTo>
                <a:lnTo>
                  <a:pt x="54" y="182"/>
                </a:lnTo>
                <a:lnTo>
                  <a:pt x="64" y="167"/>
                </a:lnTo>
                <a:lnTo>
                  <a:pt x="74" y="152"/>
                </a:lnTo>
                <a:lnTo>
                  <a:pt x="86" y="138"/>
                </a:lnTo>
                <a:lnTo>
                  <a:pt x="98" y="124"/>
                </a:lnTo>
                <a:lnTo>
                  <a:pt x="110" y="110"/>
                </a:lnTo>
                <a:lnTo>
                  <a:pt x="123" y="98"/>
                </a:lnTo>
                <a:lnTo>
                  <a:pt x="137" y="86"/>
                </a:lnTo>
                <a:lnTo>
                  <a:pt x="150" y="75"/>
                </a:lnTo>
                <a:lnTo>
                  <a:pt x="165" y="64"/>
                </a:lnTo>
                <a:lnTo>
                  <a:pt x="182" y="55"/>
                </a:lnTo>
                <a:lnTo>
                  <a:pt x="197" y="46"/>
                </a:lnTo>
                <a:lnTo>
                  <a:pt x="214" y="37"/>
                </a:lnTo>
                <a:lnTo>
                  <a:pt x="230" y="30"/>
                </a:lnTo>
                <a:lnTo>
                  <a:pt x="247" y="23"/>
                </a:lnTo>
                <a:lnTo>
                  <a:pt x="265" y="17"/>
                </a:lnTo>
                <a:lnTo>
                  <a:pt x="283" y="11"/>
                </a:lnTo>
                <a:lnTo>
                  <a:pt x="301" y="8"/>
                </a:lnTo>
                <a:lnTo>
                  <a:pt x="320" y="4"/>
                </a:lnTo>
                <a:lnTo>
                  <a:pt x="338" y="2"/>
                </a:lnTo>
                <a:lnTo>
                  <a:pt x="358" y="0"/>
                </a:lnTo>
                <a:lnTo>
                  <a:pt x="377" y="0"/>
                </a:lnTo>
                <a:lnTo>
                  <a:pt x="377" y="0"/>
                </a:lnTo>
                <a:lnTo>
                  <a:pt x="397" y="0"/>
                </a:lnTo>
                <a:lnTo>
                  <a:pt x="417" y="2"/>
                </a:lnTo>
                <a:lnTo>
                  <a:pt x="435" y="4"/>
                </a:lnTo>
                <a:lnTo>
                  <a:pt x="453" y="8"/>
                </a:lnTo>
                <a:lnTo>
                  <a:pt x="472" y="11"/>
                </a:lnTo>
                <a:lnTo>
                  <a:pt x="490" y="17"/>
                </a:lnTo>
                <a:lnTo>
                  <a:pt x="508" y="23"/>
                </a:lnTo>
                <a:lnTo>
                  <a:pt x="525" y="30"/>
                </a:lnTo>
                <a:lnTo>
                  <a:pt x="541" y="37"/>
                </a:lnTo>
                <a:lnTo>
                  <a:pt x="558" y="46"/>
                </a:lnTo>
                <a:lnTo>
                  <a:pt x="573" y="55"/>
                </a:lnTo>
                <a:lnTo>
                  <a:pt x="589" y="64"/>
                </a:lnTo>
                <a:lnTo>
                  <a:pt x="604" y="75"/>
                </a:lnTo>
                <a:lnTo>
                  <a:pt x="618" y="86"/>
                </a:lnTo>
                <a:lnTo>
                  <a:pt x="632" y="98"/>
                </a:lnTo>
                <a:lnTo>
                  <a:pt x="645" y="110"/>
                </a:lnTo>
                <a:lnTo>
                  <a:pt x="657" y="124"/>
                </a:lnTo>
                <a:lnTo>
                  <a:pt x="669" y="138"/>
                </a:lnTo>
                <a:lnTo>
                  <a:pt x="680" y="152"/>
                </a:lnTo>
                <a:lnTo>
                  <a:pt x="691" y="167"/>
                </a:lnTo>
                <a:lnTo>
                  <a:pt x="701" y="182"/>
                </a:lnTo>
                <a:lnTo>
                  <a:pt x="710" y="198"/>
                </a:lnTo>
                <a:lnTo>
                  <a:pt x="718" y="214"/>
                </a:lnTo>
                <a:lnTo>
                  <a:pt x="726" y="231"/>
                </a:lnTo>
                <a:lnTo>
                  <a:pt x="733" y="249"/>
                </a:lnTo>
                <a:lnTo>
                  <a:pt x="739" y="266"/>
                </a:lnTo>
                <a:lnTo>
                  <a:pt x="744" y="283"/>
                </a:lnTo>
                <a:lnTo>
                  <a:pt x="748" y="302"/>
                </a:lnTo>
                <a:lnTo>
                  <a:pt x="752" y="320"/>
                </a:lnTo>
                <a:lnTo>
                  <a:pt x="754" y="340"/>
                </a:lnTo>
                <a:lnTo>
                  <a:pt x="755" y="359"/>
                </a:lnTo>
                <a:lnTo>
                  <a:pt x="755" y="378"/>
                </a:lnTo>
                <a:lnTo>
                  <a:pt x="755" y="378"/>
                </a:lnTo>
                <a:close/>
              </a:path>
            </a:pathLst>
          </a:custGeom>
          <a:solidFill>
            <a:srgbClr val="FD6E4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43" name="Freeform 10"/>
          <p:cNvSpPr>
            <a:spLocks/>
          </p:cNvSpPr>
          <p:nvPr userDrawn="1"/>
        </p:nvSpPr>
        <p:spPr bwMode="auto">
          <a:xfrm>
            <a:off x="7570788" y="1725563"/>
            <a:ext cx="358775" cy="341313"/>
          </a:xfrm>
          <a:custGeom>
            <a:avLst/>
            <a:gdLst>
              <a:gd name="T0" fmla="*/ 451 w 451"/>
              <a:gd name="T1" fmla="*/ 164 h 430"/>
              <a:gd name="T2" fmla="*/ 296 w 451"/>
              <a:gd name="T3" fmla="*/ 142 h 430"/>
              <a:gd name="T4" fmla="*/ 225 w 451"/>
              <a:gd name="T5" fmla="*/ 0 h 430"/>
              <a:gd name="T6" fmla="*/ 156 w 451"/>
              <a:gd name="T7" fmla="*/ 142 h 430"/>
              <a:gd name="T8" fmla="*/ 0 w 451"/>
              <a:gd name="T9" fmla="*/ 164 h 430"/>
              <a:gd name="T10" fmla="*/ 112 w 451"/>
              <a:gd name="T11" fmla="*/ 274 h 430"/>
              <a:gd name="T12" fmla="*/ 86 w 451"/>
              <a:gd name="T13" fmla="*/ 430 h 430"/>
              <a:gd name="T14" fmla="*/ 225 w 451"/>
              <a:gd name="T15" fmla="*/ 356 h 430"/>
              <a:gd name="T16" fmla="*/ 365 w 451"/>
              <a:gd name="T17" fmla="*/ 430 h 430"/>
              <a:gd name="T18" fmla="*/ 338 w 451"/>
              <a:gd name="T19" fmla="*/ 274 h 430"/>
              <a:gd name="T20" fmla="*/ 451 w 451"/>
              <a:gd name="T21" fmla="*/ 164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51" h="430">
                <a:moveTo>
                  <a:pt x="451" y="164"/>
                </a:moveTo>
                <a:lnTo>
                  <a:pt x="296" y="142"/>
                </a:lnTo>
                <a:lnTo>
                  <a:pt x="225" y="0"/>
                </a:lnTo>
                <a:lnTo>
                  <a:pt x="156" y="142"/>
                </a:lnTo>
                <a:lnTo>
                  <a:pt x="0" y="164"/>
                </a:lnTo>
                <a:lnTo>
                  <a:pt x="112" y="274"/>
                </a:lnTo>
                <a:lnTo>
                  <a:pt x="86" y="430"/>
                </a:lnTo>
                <a:lnTo>
                  <a:pt x="225" y="356"/>
                </a:lnTo>
                <a:lnTo>
                  <a:pt x="365" y="430"/>
                </a:lnTo>
                <a:lnTo>
                  <a:pt x="338" y="274"/>
                </a:lnTo>
                <a:lnTo>
                  <a:pt x="451" y="1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44" name="Freeform 11"/>
          <p:cNvSpPr>
            <a:spLocks/>
          </p:cNvSpPr>
          <p:nvPr userDrawn="1"/>
        </p:nvSpPr>
        <p:spPr bwMode="auto">
          <a:xfrm>
            <a:off x="1060450" y="2362151"/>
            <a:ext cx="611188" cy="622300"/>
          </a:xfrm>
          <a:custGeom>
            <a:avLst/>
            <a:gdLst>
              <a:gd name="T0" fmla="*/ 771 w 771"/>
              <a:gd name="T1" fmla="*/ 0 h 784"/>
              <a:gd name="T2" fmla="*/ 771 w 771"/>
              <a:gd name="T3" fmla="*/ 784 h 784"/>
              <a:gd name="T4" fmla="*/ 0 w 771"/>
              <a:gd name="T5" fmla="*/ 784 h 784"/>
              <a:gd name="T6" fmla="*/ 84 w 771"/>
              <a:gd name="T7" fmla="*/ 392 h 784"/>
              <a:gd name="T8" fmla="*/ 0 w 771"/>
              <a:gd name="T9" fmla="*/ 0 h 784"/>
              <a:gd name="T10" fmla="*/ 771 w 771"/>
              <a:gd name="T11" fmla="*/ 0 h 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71" h="784">
                <a:moveTo>
                  <a:pt x="771" y="0"/>
                </a:moveTo>
                <a:lnTo>
                  <a:pt x="771" y="784"/>
                </a:lnTo>
                <a:lnTo>
                  <a:pt x="0" y="784"/>
                </a:lnTo>
                <a:lnTo>
                  <a:pt x="84" y="392"/>
                </a:lnTo>
                <a:lnTo>
                  <a:pt x="0" y="0"/>
                </a:lnTo>
                <a:lnTo>
                  <a:pt x="771" y="0"/>
                </a:lnTo>
                <a:close/>
              </a:path>
            </a:pathLst>
          </a:custGeom>
          <a:solidFill>
            <a:srgbClr val="49CFA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45" name="Rectangle 12"/>
          <p:cNvSpPr>
            <a:spLocks noChangeArrowheads="1"/>
          </p:cNvSpPr>
          <p:nvPr userDrawn="1"/>
        </p:nvSpPr>
        <p:spPr bwMode="auto">
          <a:xfrm>
            <a:off x="1703388" y="2362151"/>
            <a:ext cx="544513" cy="622300"/>
          </a:xfrm>
          <a:prstGeom prst="rect">
            <a:avLst/>
          </a:prstGeom>
          <a:solidFill>
            <a:srgbClr val="49CFA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46" name="Rectangle 13"/>
          <p:cNvSpPr>
            <a:spLocks noChangeArrowheads="1"/>
          </p:cNvSpPr>
          <p:nvPr userDrawn="1"/>
        </p:nvSpPr>
        <p:spPr bwMode="auto">
          <a:xfrm>
            <a:off x="2281238" y="2362151"/>
            <a:ext cx="544513" cy="622300"/>
          </a:xfrm>
          <a:prstGeom prst="rect">
            <a:avLst/>
          </a:prstGeom>
          <a:solidFill>
            <a:srgbClr val="49CFA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47" name="Rectangle 14"/>
          <p:cNvSpPr>
            <a:spLocks noChangeArrowheads="1"/>
          </p:cNvSpPr>
          <p:nvPr userDrawn="1"/>
        </p:nvSpPr>
        <p:spPr bwMode="auto">
          <a:xfrm>
            <a:off x="2857500" y="2362151"/>
            <a:ext cx="544513" cy="622300"/>
          </a:xfrm>
          <a:prstGeom prst="rect">
            <a:avLst/>
          </a:prstGeom>
          <a:solidFill>
            <a:srgbClr val="49CFA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48" name="Rectangle 15"/>
          <p:cNvSpPr>
            <a:spLocks noChangeArrowheads="1"/>
          </p:cNvSpPr>
          <p:nvPr userDrawn="1"/>
        </p:nvSpPr>
        <p:spPr bwMode="auto">
          <a:xfrm>
            <a:off x="3433763" y="2362151"/>
            <a:ext cx="546100" cy="622300"/>
          </a:xfrm>
          <a:prstGeom prst="rect">
            <a:avLst/>
          </a:prstGeom>
          <a:solidFill>
            <a:srgbClr val="49CFA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49" name="Rectangle 16"/>
          <p:cNvSpPr>
            <a:spLocks noChangeArrowheads="1"/>
          </p:cNvSpPr>
          <p:nvPr userDrawn="1"/>
        </p:nvSpPr>
        <p:spPr bwMode="auto">
          <a:xfrm>
            <a:off x="4011613" y="2362151"/>
            <a:ext cx="544513" cy="622300"/>
          </a:xfrm>
          <a:prstGeom prst="rect">
            <a:avLst/>
          </a:prstGeom>
          <a:solidFill>
            <a:srgbClr val="49CFA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50" name="Rectangle 17"/>
          <p:cNvSpPr>
            <a:spLocks noChangeArrowheads="1"/>
          </p:cNvSpPr>
          <p:nvPr userDrawn="1"/>
        </p:nvSpPr>
        <p:spPr bwMode="auto">
          <a:xfrm>
            <a:off x="4587875" y="2362151"/>
            <a:ext cx="544513" cy="622300"/>
          </a:xfrm>
          <a:prstGeom prst="rect">
            <a:avLst/>
          </a:prstGeom>
          <a:solidFill>
            <a:srgbClr val="49CFA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51" name="Rectangle 18"/>
          <p:cNvSpPr>
            <a:spLocks noChangeArrowheads="1"/>
          </p:cNvSpPr>
          <p:nvPr userDrawn="1"/>
        </p:nvSpPr>
        <p:spPr bwMode="auto">
          <a:xfrm>
            <a:off x="5164138" y="2362151"/>
            <a:ext cx="546100" cy="622300"/>
          </a:xfrm>
          <a:prstGeom prst="rect">
            <a:avLst/>
          </a:prstGeom>
          <a:solidFill>
            <a:srgbClr val="49CFA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52" name="Rectangle 19"/>
          <p:cNvSpPr>
            <a:spLocks noChangeArrowheads="1"/>
          </p:cNvSpPr>
          <p:nvPr userDrawn="1"/>
        </p:nvSpPr>
        <p:spPr bwMode="auto">
          <a:xfrm>
            <a:off x="5741988" y="2362151"/>
            <a:ext cx="544513" cy="622300"/>
          </a:xfrm>
          <a:prstGeom prst="rect">
            <a:avLst/>
          </a:prstGeom>
          <a:solidFill>
            <a:srgbClr val="49CFA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53" name="Rectangle 20"/>
          <p:cNvSpPr>
            <a:spLocks noChangeArrowheads="1"/>
          </p:cNvSpPr>
          <p:nvPr userDrawn="1"/>
        </p:nvSpPr>
        <p:spPr bwMode="auto">
          <a:xfrm>
            <a:off x="6318250" y="2362151"/>
            <a:ext cx="544513" cy="622300"/>
          </a:xfrm>
          <a:prstGeom prst="rect">
            <a:avLst/>
          </a:prstGeom>
          <a:solidFill>
            <a:srgbClr val="49CFA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54" name="Rectangle 21"/>
          <p:cNvSpPr>
            <a:spLocks noChangeArrowheads="1"/>
          </p:cNvSpPr>
          <p:nvPr userDrawn="1"/>
        </p:nvSpPr>
        <p:spPr bwMode="auto">
          <a:xfrm>
            <a:off x="6896100" y="2362151"/>
            <a:ext cx="544513" cy="622300"/>
          </a:xfrm>
          <a:prstGeom prst="rect">
            <a:avLst/>
          </a:prstGeom>
          <a:solidFill>
            <a:srgbClr val="49CFA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55" name="Freeform 22"/>
          <p:cNvSpPr>
            <a:spLocks/>
          </p:cNvSpPr>
          <p:nvPr userDrawn="1"/>
        </p:nvSpPr>
        <p:spPr bwMode="auto">
          <a:xfrm>
            <a:off x="7472363" y="2362151"/>
            <a:ext cx="611188" cy="622300"/>
          </a:xfrm>
          <a:custGeom>
            <a:avLst/>
            <a:gdLst>
              <a:gd name="T0" fmla="*/ 687 w 771"/>
              <a:gd name="T1" fmla="*/ 784 h 784"/>
              <a:gd name="T2" fmla="*/ 0 w 771"/>
              <a:gd name="T3" fmla="*/ 784 h 784"/>
              <a:gd name="T4" fmla="*/ 0 w 771"/>
              <a:gd name="T5" fmla="*/ 0 h 784"/>
              <a:gd name="T6" fmla="*/ 687 w 771"/>
              <a:gd name="T7" fmla="*/ 0 h 784"/>
              <a:gd name="T8" fmla="*/ 771 w 771"/>
              <a:gd name="T9" fmla="*/ 392 h 784"/>
              <a:gd name="T10" fmla="*/ 687 w 771"/>
              <a:gd name="T11" fmla="*/ 784 h 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71" h="784">
                <a:moveTo>
                  <a:pt x="687" y="784"/>
                </a:moveTo>
                <a:lnTo>
                  <a:pt x="0" y="784"/>
                </a:lnTo>
                <a:lnTo>
                  <a:pt x="0" y="0"/>
                </a:lnTo>
                <a:lnTo>
                  <a:pt x="687" y="0"/>
                </a:lnTo>
                <a:lnTo>
                  <a:pt x="771" y="392"/>
                </a:lnTo>
                <a:lnTo>
                  <a:pt x="687" y="784"/>
                </a:lnTo>
                <a:close/>
              </a:path>
            </a:pathLst>
          </a:custGeom>
          <a:solidFill>
            <a:srgbClr val="49CFA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81" name="Rectangle 23"/>
          <p:cNvSpPr>
            <a:spLocks noChangeArrowheads="1"/>
          </p:cNvSpPr>
          <p:nvPr userDrawn="1"/>
        </p:nvSpPr>
        <p:spPr bwMode="auto">
          <a:xfrm>
            <a:off x="1127125" y="3228926"/>
            <a:ext cx="2274888" cy="336550"/>
          </a:xfrm>
          <a:prstGeom prst="rect">
            <a:avLst/>
          </a:prstGeom>
          <a:solidFill>
            <a:srgbClr val="FFCE5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82" name="Rectangle 24"/>
          <p:cNvSpPr>
            <a:spLocks noChangeArrowheads="1"/>
          </p:cNvSpPr>
          <p:nvPr userDrawn="1"/>
        </p:nvSpPr>
        <p:spPr bwMode="auto">
          <a:xfrm>
            <a:off x="3402013" y="3614688"/>
            <a:ext cx="2019300" cy="336550"/>
          </a:xfrm>
          <a:prstGeom prst="rect">
            <a:avLst/>
          </a:prstGeom>
          <a:solidFill>
            <a:srgbClr val="4FBEF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83" name="Rectangle 25"/>
          <p:cNvSpPr>
            <a:spLocks noChangeArrowheads="1"/>
          </p:cNvSpPr>
          <p:nvPr userDrawn="1"/>
        </p:nvSpPr>
        <p:spPr bwMode="auto">
          <a:xfrm>
            <a:off x="5421313" y="4000451"/>
            <a:ext cx="2328863" cy="336550"/>
          </a:xfrm>
          <a:prstGeom prst="rect">
            <a:avLst/>
          </a:prstGeom>
          <a:solidFill>
            <a:srgbClr val="FB6E5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18" name="Text Placeholder 4"/>
          <p:cNvSpPr>
            <a:spLocks noGrp="1"/>
          </p:cNvSpPr>
          <p:nvPr userDrawn="1">
            <p:ph type="body" sz="quarter" idx="35" hasCustomPrompt="1"/>
          </p:nvPr>
        </p:nvSpPr>
        <p:spPr>
          <a:xfrm>
            <a:off x="1702595" y="2420888"/>
            <a:ext cx="546100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Feb</a:t>
            </a:r>
            <a:endParaRPr lang="en-US" noProof="0" dirty="0"/>
          </a:p>
        </p:txBody>
      </p:sp>
      <p:sp>
        <p:nvSpPr>
          <p:cNvPr id="122" name="Text Placeholder 4"/>
          <p:cNvSpPr>
            <a:spLocks noGrp="1"/>
          </p:cNvSpPr>
          <p:nvPr userDrawn="1">
            <p:ph type="body" sz="quarter" idx="36" hasCustomPrompt="1"/>
          </p:nvPr>
        </p:nvSpPr>
        <p:spPr>
          <a:xfrm>
            <a:off x="5424488" y="1563638"/>
            <a:ext cx="1182688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Milestone 2</a:t>
            </a:r>
            <a:endParaRPr lang="en-US" noProof="0" dirty="0"/>
          </a:p>
        </p:txBody>
      </p:sp>
      <p:sp>
        <p:nvSpPr>
          <p:cNvPr id="124" name="Text Placeholder 4"/>
          <p:cNvSpPr>
            <a:spLocks noGrp="1"/>
          </p:cNvSpPr>
          <p:nvPr userDrawn="1">
            <p:ph type="body" sz="quarter" idx="37" hasCustomPrompt="1"/>
          </p:nvPr>
        </p:nvSpPr>
        <p:spPr>
          <a:xfrm>
            <a:off x="467544" y="2362151"/>
            <a:ext cx="736922" cy="622300"/>
          </a:xfrm>
        </p:spPr>
        <p:txBody>
          <a:bodyPr anchor="ctr">
            <a:noAutofit/>
          </a:bodyPr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>
                <a:solidFill>
                  <a:schemeClr val="tx1"/>
                </a:solidFill>
              </a:rPr>
              <a:t>2019</a:t>
            </a:r>
            <a:r>
              <a:rPr lang="en-US" noProof="0" dirty="0" smtClean="0"/>
              <a:t>1</a:t>
            </a:r>
            <a:endParaRPr lang="en-US" noProof="0" dirty="0"/>
          </a:p>
        </p:txBody>
      </p:sp>
      <p:sp>
        <p:nvSpPr>
          <p:cNvPr id="126" name="Text Placeholder 4"/>
          <p:cNvSpPr>
            <a:spLocks noGrp="1"/>
          </p:cNvSpPr>
          <p:nvPr userDrawn="1">
            <p:ph type="body" sz="quarter" idx="38" hasCustomPrompt="1"/>
          </p:nvPr>
        </p:nvSpPr>
        <p:spPr>
          <a:xfrm>
            <a:off x="8011542" y="2362151"/>
            <a:ext cx="664914" cy="622300"/>
          </a:xfrm>
        </p:spPr>
        <p:txBody>
          <a:bodyPr anchor="ctr">
            <a:noAutofit/>
          </a:bodyPr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>
                <a:solidFill>
                  <a:schemeClr val="tx1"/>
                </a:solidFill>
              </a:rPr>
              <a:t>2020</a:t>
            </a:r>
            <a:endParaRPr lang="en-US" noProof="0" dirty="0"/>
          </a:p>
        </p:txBody>
      </p:sp>
      <p:sp>
        <p:nvSpPr>
          <p:cNvPr id="131" name="Text Placeholder 4"/>
          <p:cNvSpPr>
            <a:spLocks noGrp="1"/>
          </p:cNvSpPr>
          <p:nvPr userDrawn="1">
            <p:ph type="body" sz="quarter" idx="39" hasCustomPrompt="1"/>
          </p:nvPr>
        </p:nvSpPr>
        <p:spPr>
          <a:xfrm>
            <a:off x="1126332" y="2420888"/>
            <a:ext cx="546100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Jan</a:t>
            </a:r>
            <a:endParaRPr lang="en-US" noProof="0" dirty="0"/>
          </a:p>
        </p:txBody>
      </p:sp>
      <p:sp>
        <p:nvSpPr>
          <p:cNvPr id="133" name="Text Placeholder 4"/>
          <p:cNvSpPr>
            <a:spLocks noGrp="1"/>
          </p:cNvSpPr>
          <p:nvPr userDrawn="1">
            <p:ph type="body" sz="quarter" idx="40" hasCustomPrompt="1"/>
          </p:nvPr>
        </p:nvSpPr>
        <p:spPr>
          <a:xfrm>
            <a:off x="2280445" y="2420888"/>
            <a:ext cx="546100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Mar</a:t>
            </a:r>
            <a:endParaRPr lang="en-US" noProof="0" dirty="0"/>
          </a:p>
        </p:txBody>
      </p:sp>
      <p:sp>
        <p:nvSpPr>
          <p:cNvPr id="136" name="Text Placeholder 4"/>
          <p:cNvSpPr>
            <a:spLocks noGrp="1"/>
          </p:cNvSpPr>
          <p:nvPr userDrawn="1">
            <p:ph type="body" sz="quarter" idx="41" hasCustomPrompt="1"/>
          </p:nvPr>
        </p:nvSpPr>
        <p:spPr>
          <a:xfrm>
            <a:off x="2861467" y="2420888"/>
            <a:ext cx="546100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Apr</a:t>
            </a:r>
            <a:endParaRPr lang="en-US" noProof="0" dirty="0"/>
          </a:p>
        </p:txBody>
      </p:sp>
      <p:sp>
        <p:nvSpPr>
          <p:cNvPr id="137" name="Text Placeholder 4"/>
          <p:cNvSpPr>
            <a:spLocks noGrp="1"/>
          </p:cNvSpPr>
          <p:nvPr userDrawn="1">
            <p:ph type="body" sz="quarter" idx="42" hasCustomPrompt="1"/>
          </p:nvPr>
        </p:nvSpPr>
        <p:spPr>
          <a:xfrm>
            <a:off x="3433763" y="2420888"/>
            <a:ext cx="546100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May</a:t>
            </a:r>
            <a:endParaRPr lang="en-US" noProof="0" dirty="0"/>
          </a:p>
        </p:txBody>
      </p:sp>
      <p:sp>
        <p:nvSpPr>
          <p:cNvPr id="138" name="Text Placeholder 4"/>
          <p:cNvSpPr>
            <a:spLocks noGrp="1"/>
          </p:cNvSpPr>
          <p:nvPr userDrawn="1">
            <p:ph type="body" sz="quarter" idx="43" hasCustomPrompt="1"/>
          </p:nvPr>
        </p:nvSpPr>
        <p:spPr>
          <a:xfrm>
            <a:off x="4009875" y="2420888"/>
            <a:ext cx="546100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Jun</a:t>
            </a:r>
            <a:endParaRPr lang="en-US" noProof="0" dirty="0"/>
          </a:p>
        </p:txBody>
      </p:sp>
      <p:sp>
        <p:nvSpPr>
          <p:cNvPr id="146" name="Text Placeholder 4"/>
          <p:cNvSpPr>
            <a:spLocks noGrp="1"/>
          </p:cNvSpPr>
          <p:nvPr userDrawn="1">
            <p:ph type="body" sz="quarter" idx="44" hasCustomPrompt="1"/>
          </p:nvPr>
        </p:nvSpPr>
        <p:spPr>
          <a:xfrm>
            <a:off x="4586138" y="2420888"/>
            <a:ext cx="546100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Jul</a:t>
            </a:r>
            <a:endParaRPr lang="en-US" noProof="0" dirty="0"/>
          </a:p>
        </p:txBody>
      </p:sp>
      <p:sp>
        <p:nvSpPr>
          <p:cNvPr id="147" name="Text Placeholder 4"/>
          <p:cNvSpPr>
            <a:spLocks noGrp="1"/>
          </p:cNvSpPr>
          <p:nvPr userDrawn="1">
            <p:ph type="body" sz="quarter" idx="45" hasCustomPrompt="1"/>
          </p:nvPr>
        </p:nvSpPr>
        <p:spPr>
          <a:xfrm>
            <a:off x="5164138" y="2420888"/>
            <a:ext cx="546100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Aug</a:t>
            </a:r>
            <a:endParaRPr lang="en-US" noProof="0" dirty="0"/>
          </a:p>
        </p:txBody>
      </p:sp>
      <p:sp>
        <p:nvSpPr>
          <p:cNvPr id="148" name="Text Placeholder 4"/>
          <p:cNvSpPr>
            <a:spLocks noGrp="1"/>
          </p:cNvSpPr>
          <p:nvPr userDrawn="1">
            <p:ph type="body" sz="quarter" idx="46" hasCustomPrompt="1"/>
          </p:nvPr>
        </p:nvSpPr>
        <p:spPr>
          <a:xfrm>
            <a:off x="5740401" y="2421682"/>
            <a:ext cx="546100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Sep</a:t>
            </a:r>
            <a:endParaRPr lang="en-US" noProof="0" dirty="0"/>
          </a:p>
        </p:txBody>
      </p:sp>
      <p:sp>
        <p:nvSpPr>
          <p:cNvPr id="149" name="Text Placeholder 4"/>
          <p:cNvSpPr>
            <a:spLocks noGrp="1"/>
          </p:cNvSpPr>
          <p:nvPr userDrawn="1">
            <p:ph type="body" sz="quarter" idx="47" hasCustomPrompt="1"/>
          </p:nvPr>
        </p:nvSpPr>
        <p:spPr>
          <a:xfrm>
            <a:off x="6312694" y="2421682"/>
            <a:ext cx="546100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Oct</a:t>
            </a:r>
            <a:endParaRPr lang="en-US" noProof="0" dirty="0"/>
          </a:p>
        </p:txBody>
      </p:sp>
      <p:sp>
        <p:nvSpPr>
          <p:cNvPr id="150" name="Text Placeholder 4"/>
          <p:cNvSpPr>
            <a:spLocks noGrp="1"/>
          </p:cNvSpPr>
          <p:nvPr userDrawn="1">
            <p:ph type="body" sz="quarter" idx="48" hasCustomPrompt="1"/>
          </p:nvPr>
        </p:nvSpPr>
        <p:spPr>
          <a:xfrm>
            <a:off x="6894513" y="2421682"/>
            <a:ext cx="546100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Nov</a:t>
            </a:r>
            <a:endParaRPr lang="en-US" noProof="0" dirty="0"/>
          </a:p>
        </p:txBody>
      </p:sp>
      <p:sp>
        <p:nvSpPr>
          <p:cNvPr id="151" name="Text Placeholder 4"/>
          <p:cNvSpPr>
            <a:spLocks noGrp="1"/>
          </p:cNvSpPr>
          <p:nvPr userDrawn="1">
            <p:ph type="body" sz="quarter" idx="49" hasCustomPrompt="1"/>
          </p:nvPr>
        </p:nvSpPr>
        <p:spPr>
          <a:xfrm>
            <a:off x="7477125" y="2421682"/>
            <a:ext cx="546100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Dec</a:t>
            </a:r>
            <a:endParaRPr lang="en-US" noProof="0" dirty="0"/>
          </a:p>
        </p:txBody>
      </p:sp>
      <p:sp>
        <p:nvSpPr>
          <p:cNvPr id="152" name="Text Placeholder 4"/>
          <p:cNvSpPr>
            <a:spLocks noGrp="1"/>
          </p:cNvSpPr>
          <p:nvPr userDrawn="1">
            <p:ph type="body" sz="quarter" idx="50" hasCustomPrompt="1"/>
          </p:nvPr>
        </p:nvSpPr>
        <p:spPr>
          <a:xfrm>
            <a:off x="2234407" y="1563638"/>
            <a:ext cx="1182688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Milestone 1</a:t>
            </a:r>
            <a:endParaRPr lang="en-US" noProof="0" dirty="0"/>
          </a:p>
        </p:txBody>
      </p:sp>
      <p:sp>
        <p:nvSpPr>
          <p:cNvPr id="153" name="Text Placeholder 4"/>
          <p:cNvSpPr>
            <a:spLocks noGrp="1"/>
          </p:cNvSpPr>
          <p:nvPr userDrawn="1">
            <p:ph type="body" sz="quarter" idx="51" hasCustomPrompt="1"/>
          </p:nvPr>
        </p:nvSpPr>
        <p:spPr>
          <a:xfrm>
            <a:off x="1127125" y="3205813"/>
            <a:ext cx="2289970" cy="382776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Task 1</a:t>
            </a:r>
            <a:endParaRPr lang="en-US" noProof="0" dirty="0"/>
          </a:p>
        </p:txBody>
      </p:sp>
      <p:sp>
        <p:nvSpPr>
          <p:cNvPr id="154" name="Text Placeholder 4"/>
          <p:cNvSpPr>
            <a:spLocks noGrp="1"/>
          </p:cNvSpPr>
          <p:nvPr userDrawn="1">
            <p:ph type="body" sz="quarter" idx="52" hasCustomPrompt="1"/>
          </p:nvPr>
        </p:nvSpPr>
        <p:spPr>
          <a:xfrm>
            <a:off x="3403600" y="3591575"/>
            <a:ext cx="2033588" cy="382776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Task 2</a:t>
            </a:r>
            <a:endParaRPr lang="en-US" noProof="0" dirty="0"/>
          </a:p>
        </p:txBody>
      </p:sp>
      <p:sp>
        <p:nvSpPr>
          <p:cNvPr id="155" name="Text Placeholder 4"/>
          <p:cNvSpPr>
            <a:spLocks noGrp="1"/>
          </p:cNvSpPr>
          <p:nvPr userDrawn="1">
            <p:ph type="body" sz="quarter" idx="53" hasCustomPrompt="1"/>
          </p:nvPr>
        </p:nvSpPr>
        <p:spPr>
          <a:xfrm>
            <a:off x="5437189" y="3977338"/>
            <a:ext cx="2307430" cy="382776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Task 3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="" val="3296598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ct Pha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noProof="0" dirty="0" smtClean="0"/>
              <a:t>Project Phases</a:t>
            </a:r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0096-E2FA-4C53-8FFA-C198FACBBC31}" type="datetimeFigureOut">
              <a:rPr lang="en-US" noProof="0" smtClean="0"/>
              <a:pPr/>
              <a:t>3/11/2020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EB2CE-F8EE-47A0-A8D1-750600A29654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36" name="Freeform 32"/>
          <p:cNvSpPr>
            <a:spLocks/>
          </p:cNvSpPr>
          <p:nvPr userDrawn="1"/>
        </p:nvSpPr>
        <p:spPr bwMode="auto">
          <a:xfrm>
            <a:off x="1547664" y="2349835"/>
            <a:ext cx="1897111" cy="2011327"/>
          </a:xfrm>
          <a:custGeom>
            <a:avLst/>
            <a:gdLst>
              <a:gd name="T0" fmla="*/ 1362 w 1362"/>
              <a:gd name="T1" fmla="*/ 0 h 1444"/>
              <a:gd name="T2" fmla="*/ 1362 w 1362"/>
              <a:gd name="T3" fmla="*/ 1444 h 1444"/>
              <a:gd name="T4" fmla="*/ 0 w 1362"/>
              <a:gd name="T5" fmla="*/ 1444 h 1444"/>
              <a:gd name="T6" fmla="*/ 0 w 1362"/>
              <a:gd name="T7" fmla="*/ 146 h 1444"/>
              <a:gd name="T8" fmla="*/ 1362 w 1362"/>
              <a:gd name="T9" fmla="*/ 0 h 1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2" h="1444">
                <a:moveTo>
                  <a:pt x="1362" y="0"/>
                </a:moveTo>
                <a:lnTo>
                  <a:pt x="1362" y="1444"/>
                </a:lnTo>
                <a:lnTo>
                  <a:pt x="0" y="1444"/>
                </a:lnTo>
                <a:lnTo>
                  <a:pt x="0" y="146"/>
                </a:lnTo>
                <a:lnTo>
                  <a:pt x="136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37" name="Freeform 33"/>
          <p:cNvSpPr>
            <a:spLocks/>
          </p:cNvSpPr>
          <p:nvPr userDrawn="1"/>
        </p:nvSpPr>
        <p:spPr bwMode="auto">
          <a:xfrm>
            <a:off x="3588242" y="2132544"/>
            <a:ext cx="1897111" cy="2228618"/>
          </a:xfrm>
          <a:custGeom>
            <a:avLst/>
            <a:gdLst>
              <a:gd name="T0" fmla="*/ 1362 w 1362"/>
              <a:gd name="T1" fmla="*/ 0 h 1600"/>
              <a:gd name="T2" fmla="*/ 1362 w 1362"/>
              <a:gd name="T3" fmla="*/ 1600 h 1600"/>
              <a:gd name="T4" fmla="*/ 0 w 1362"/>
              <a:gd name="T5" fmla="*/ 1600 h 1600"/>
              <a:gd name="T6" fmla="*/ 0 w 1362"/>
              <a:gd name="T7" fmla="*/ 145 h 1600"/>
              <a:gd name="T8" fmla="*/ 1362 w 1362"/>
              <a:gd name="T9" fmla="*/ 0 h 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2" h="1600">
                <a:moveTo>
                  <a:pt x="1362" y="0"/>
                </a:moveTo>
                <a:lnTo>
                  <a:pt x="1362" y="1600"/>
                </a:lnTo>
                <a:lnTo>
                  <a:pt x="0" y="1600"/>
                </a:lnTo>
                <a:lnTo>
                  <a:pt x="0" y="145"/>
                </a:lnTo>
                <a:lnTo>
                  <a:pt x="136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38" name="Freeform 34"/>
          <p:cNvSpPr>
            <a:spLocks/>
          </p:cNvSpPr>
          <p:nvPr userDrawn="1"/>
        </p:nvSpPr>
        <p:spPr bwMode="auto">
          <a:xfrm>
            <a:off x="5631607" y="1913861"/>
            <a:ext cx="1895718" cy="2447301"/>
          </a:xfrm>
          <a:custGeom>
            <a:avLst/>
            <a:gdLst>
              <a:gd name="T0" fmla="*/ 1361 w 1361"/>
              <a:gd name="T1" fmla="*/ 0 h 1757"/>
              <a:gd name="T2" fmla="*/ 1361 w 1361"/>
              <a:gd name="T3" fmla="*/ 1757 h 1757"/>
              <a:gd name="T4" fmla="*/ 0 w 1361"/>
              <a:gd name="T5" fmla="*/ 1757 h 1757"/>
              <a:gd name="T6" fmla="*/ 0 w 1361"/>
              <a:gd name="T7" fmla="*/ 145 h 1757"/>
              <a:gd name="T8" fmla="*/ 1361 w 1361"/>
              <a:gd name="T9" fmla="*/ 0 h 1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1" h="1757">
                <a:moveTo>
                  <a:pt x="1361" y="0"/>
                </a:moveTo>
                <a:lnTo>
                  <a:pt x="1361" y="1757"/>
                </a:lnTo>
                <a:lnTo>
                  <a:pt x="0" y="1757"/>
                </a:lnTo>
                <a:lnTo>
                  <a:pt x="0" y="145"/>
                </a:lnTo>
                <a:lnTo>
                  <a:pt x="136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44" name="Freeform 40"/>
          <p:cNvSpPr>
            <a:spLocks/>
          </p:cNvSpPr>
          <p:nvPr userDrawn="1"/>
        </p:nvSpPr>
        <p:spPr bwMode="auto">
          <a:xfrm>
            <a:off x="1547664" y="1912468"/>
            <a:ext cx="1897111" cy="586405"/>
          </a:xfrm>
          <a:custGeom>
            <a:avLst/>
            <a:gdLst>
              <a:gd name="T0" fmla="*/ 1362 w 1362"/>
              <a:gd name="T1" fmla="*/ 0 h 421"/>
              <a:gd name="T2" fmla="*/ 1362 w 1362"/>
              <a:gd name="T3" fmla="*/ 276 h 421"/>
              <a:gd name="T4" fmla="*/ 0 w 1362"/>
              <a:gd name="T5" fmla="*/ 421 h 421"/>
              <a:gd name="T6" fmla="*/ 0 w 1362"/>
              <a:gd name="T7" fmla="*/ 0 h 421"/>
              <a:gd name="T8" fmla="*/ 1362 w 1362"/>
              <a:gd name="T9" fmla="*/ 0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2" h="421">
                <a:moveTo>
                  <a:pt x="1362" y="0"/>
                </a:moveTo>
                <a:lnTo>
                  <a:pt x="1362" y="276"/>
                </a:lnTo>
                <a:lnTo>
                  <a:pt x="0" y="421"/>
                </a:lnTo>
                <a:lnTo>
                  <a:pt x="0" y="0"/>
                </a:lnTo>
                <a:lnTo>
                  <a:pt x="136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45" name="Freeform 41"/>
          <p:cNvSpPr>
            <a:spLocks/>
          </p:cNvSpPr>
          <p:nvPr userDrawn="1"/>
        </p:nvSpPr>
        <p:spPr bwMode="auto">
          <a:xfrm>
            <a:off x="3588242" y="1693785"/>
            <a:ext cx="1897111" cy="586405"/>
          </a:xfrm>
          <a:custGeom>
            <a:avLst/>
            <a:gdLst>
              <a:gd name="T0" fmla="*/ 1362 w 1362"/>
              <a:gd name="T1" fmla="*/ 0 h 421"/>
              <a:gd name="T2" fmla="*/ 1362 w 1362"/>
              <a:gd name="T3" fmla="*/ 276 h 421"/>
              <a:gd name="T4" fmla="*/ 0 w 1362"/>
              <a:gd name="T5" fmla="*/ 421 h 421"/>
              <a:gd name="T6" fmla="*/ 0 w 1362"/>
              <a:gd name="T7" fmla="*/ 0 h 421"/>
              <a:gd name="T8" fmla="*/ 1362 w 1362"/>
              <a:gd name="T9" fmla="*/ 0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2" h="421">
                <a:moveTo>
                  <a:pt x="1362" y="0"/>
                </a:moveTo>
                <a:lnTo>
                  <a:pt x="1362" y="276"/>
                </a:lnTo>
                <a:lnTo>
                  <a:pt x="0" y="421"/>
                </a:lnTo>
                <a:lnTo>
                  <a:pt x="0" y="0"/>
                </a:lnTo>
                <a:lnTo>
                  <a:pt x="136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46" name="Freeform 42"/>
          <p:cNvSpPr>
            <a:spLocks/>
          </p:cNvSpPr>
          <p:nvPr userDrawn="1"/>
        </p:nvSpPr>
        <p:spPr bwMode="auto">
          <a:xfrm>
            <a:off x="5631607" y="1475102"/>
            <a:ext cx="1895718" cy="587798"/>
          </a:xfrm>
          <a:custGeom>
            <a:avLst/>
            <a:gdLst>
              <a:gd name="T0" fmla="*/ 1361 w 1361"/>
              <a:gd name="T1" fmla="*/ 0 h 422"/>
              <a:gd name="T2" fmla="*/ 1361 w 1361"/>
              <a:gd name="T3" fmla="*/ 276 h 422"/>
              <a:gd name="T4" fmla="*/ 0 w 1361"/>
              <a:gd name="T5" fmla="*/ 422 h 422"/>
              <a:gd name="T6" fmla="*/ 0 w 1361"/>
              <a:gd name="T7" fmla="*/ 0 h 422"/>
              <a:gd name="T8" fmla="*/ 1361 w 1361"/>
              <a:gd name="T9" fmla="*/ 0 h 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1" h="422">
                <a:moveTo>
                  <a:pt x="1361" y="0"/>
                </a:moveTo>
                <a:lnTo>
                  <a:pt x="1361" y="276"/>
                </a:lnTo>
                <a:lnTo>
                  <a:pt x="0" y="422"/>
                </a:lnTo>
                <a:lnTo>
                  <a:pt x="0" y="0"/>
                </a:lnTo>
                <a:lnTo>
                  <a:pt x="136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48" name="Text Placeholder 4"/>
          <p:cNvSpPr>
            <a:spLocks noGrp="1"/>
          </p:cNvSpPr>
          <p:nvPr userDrawn="1">
            <p:ph type="body" sz="quarter" idx="35" hasCustomPrompt="1"/>
          </p:nvPr>
        </p:nvSpPr>
        <p:spPr>
          <a:xfrm>
            <a:off x="1547664" y="1912468"/>
            <a:ext cx="1897111" cy="464614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Phase 1</a:t>
            </a:r>
            <a:endParaRPr lang="en-US" noProof="0" dirty="0"/>
          </a:p>
        </p:txBody>
      </p:sp>
      <p:sp>
        <p:nvSpPr>
          <p:cNvPr id="49" name="Text Placeholder 4"/>
          <p:cNvSpPr>
            <a:spLocks noGrp="1"/>
          </p:cNvSpPr>
          <p:nvPr userDrawn="1">
            <p:ph type="body" sz="quarter" idx="36" hasCustomPrompt="1"/>
          </p:nvPr>
        </p:nvSpPr>
        <p:spPr>
          <a:xfrm>
            <a:off x="3588241" y="1693785"/>
            <a:ext cx="1897111" cy="464614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Phase 2</a:t>
            </a:r>
            <a:endParaRPr lang="en-US" noProof="0" dirty="0"/>
          </a:p>
        </p:txBody>
      </p:sp>
      <p:sp>
        <p:nvSpPr>
          <p:cNvPr id="50" name="Text Placeholder 4"/>
          <p:cNvSpPr>
            <a:spLocks noGrp="1"/>
          </p:cNvSpPr>
          <p:nvPr userDrawn="1">
            <p:ph type="body" sz="quarter" idx="37" hasCustomPrompt="1"/>
          </p:nvPr>
        </p:nvSpPr>
        <p:spPr>
          <a:xfrm>
            <a:off x="5624793" y="1479136"/>
            <a:ext cx="1897111" cy="464614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Phase 3</a:t>
            </a:r>
            <a:endParaRPr lang="en-US" noProof="0" dirty="0"/>
          </a:p>
        </p:txBody>
      </p:sp>
      <p:sp>
        <p:nvSpPr>
          <p:cNvPr id="52" name="Text Placeholder 4"/>
          <p:cNvSpPr>
            <a:spLocks noGrp="1"/>
          </p:cNvSpPr>
          <p:nvPr userDrawn="1">
            <p:ph type="body" sz="quarter" idx="39" hasCustomPrompt="1"/>
          </p:nvPr>
        </p:nvSpPr>
        <p:spPr>
          <a:xfrm>
            <a:off x="1547664" y="2787200"/>
            <a:ext cx="1897111" cy="1278924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Insert your desired text here.</a:t>
            </a:r>
            <a:endParaRPr lang="en-US" noProof="0" dirty="0"/>
          </a:p>
        </p:txBody>
      </p:sp>
      <p:sp>
        <p:nvSpPr>
          <p:cNvPr id="53" name="Text Placeholder 4"/>
          <p:cNvSpPr>
            <a:spLocks noGrp="1"/>
          </p:cNvSpPr>
          <p:nvPr userDrawn="1">
            <p:ph type="body" sz="quarter" idx="40" hasCustomPrompt="1"/>
          </p:nvPr>
        </p:nvSpPr>
        <p:spPr>
          <a:xfrm>
            <a:off x="3588241" y="2568516"/>
            <a:ext cx="1897111" cy="1497607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Insert your desired text here.</a:t>
            </a:r>
            <a:endParaRPr lang="en-US" noProof="0" dirty="0"/>
          </a:p>
        </p:txBody>
      </p:sp>
      <p:sp>
        <p:nvSpPr>
          <p:cNvPr id="54" name="Text Placeholder 4"/>
          <p:cNvSpPr>
            <a:spLocks noGrp="1"/>
          </p:cNvSpPr>
          <p:nvPr userDrawn="1">
            <p:ph type="body" sz="quarter" idx="41" hasCustomPrompt="1"/>
          </p:nvPr>
        </p:nvSpPr>
        <p:spPr>
          <a:xfrm>
            <a:off x="5624793" y="2353868"/>
            <a:ext cx="1897111" cy="1712256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Insert your desired text here.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="" val="175596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-Month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noProof="0" dirty="0" smtClean="0"/>
              <a:t>6-Month Timeline</a:t>
            </a:r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0096-E2FA-4C53-8FFA-C198FACBBC31}" type="datetimeFigureOut">
              <a:rPr lang="en-US" noProof="0" smtClean="0"/>
              <a:pPr/>
              <a:t>3/11/2020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EB2CE-F8EE-47A0-A8D1-750600A29654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39" name="Freeform 6"/>
          <p:cNvSpPr>
            <a:spLocks/>
          </p:cNvSpPr>
          <p:nvPr userDrawn="1"/>
        </p:nvSpPr>
        <p:spPr bwMode="auto">
          <a:xfrm>
            <a:off x="1982893" y="1566813"/>
            <a:ext cx="1184275" cy="747713"/>
          </a:xfrm>
          <a:custGeom>
            <a:avLst/>
            <a:gdLst>
              <a:gd name="T0" fmla="*/ 318 w 1493"/>
              <a:gd name="T1" fmla="*/ 0 h 941"/>
              <a:gd name="T2" fmla="*/ 301 w 1493"/>
              <a:gd name="T3" fmla="*/ 1 h 941"/>
              <a:gd name="T4" fmla="*/ 269 w 1493"/>
              <a:gd name="T5" fmla="*/ 4 h 941"/>
              <a:gd name="T6" fmla="*/ 238 w 1493"/>
              <a:gd name="T7" fmla="*/ 10 h 941"/>
              <a:gd name="T8" fmla="*/ 208 w 1493"/>
              <a:gd name="T9" fmla="*/ 19 h 941"/>
              <a:gd name="T10" fmla="*/ 180 w 1493"/>
              <a:gd name="T11" fmla="*/ 31 h 941"/>
              <a:gd name="T12" fmla="*/ 153 w 1493"/>
              <a:gd name="T13" fmla="*/ 46 h 941"/>
              <a:gd name="T14" fmla="*/ 128 w 1493"/>
              <a:gd name="T15" fmla="*/ 63 h 941"/>
              <a:gd name="T16" fmla="*/ 104 w 1493"/>
              <a:gd name="T17" fmla="*/ 83 h 941"/>
              <a:gd name="T18" fmla="*/ 83 w 1493"/>
              <a:gd name="T19" fmla="*/ 105 h 941"/>
              <a:gd name="T20" fmla="*/ 63 w 1493"/>
              <a:gd name="T21" fmla="*/ 128 h 941"/>
              <a:gd name="T22" fmla="*/ 46 w 1493"/>
              <a:gd name="T23" fmla="*/ 153 h 941"/>
              <a:gd name="T24" fmla="*/ 31 w 1493"/>
              <a:gd name="T25" fmla="*/ 180 h 941"/>
              <a:gd name="T26" fmla="*/ 19 w 1493"/>
              <a:gd name="T27" fmla="*/ 208 h 941"/>
              <a:gd name="T28" fmla="*/ 10 w 1493"/>
              <a:gd name="T29" fmla="*/ 238 h 941"/>
              <a:gd name="T30" fmla="*/ 3 w 1493"/>
              <a:gd name="T31" fmla="*/ 269 h 941"/>
              <a:gd name="T32" fmla="*/ 1 w 1493"/>
              <a:gd name="T33" fmla="*/ 302 h 941"/>
              <a:gd name="T34" fmla="*/ 0 w 1493"/>
              <a:gd name="T35" fmla="*/ 318 h 941"/>
              <a:gd name="T36" fmla="*/ 6 w 1493"/>
              <a:gd name="T37" fmla="*/ 374 h 941"/>
              <a:gd name="T38" fmla="*/ 19 w 1493"/>
              <a:gd name="T39" fmla="*/ 427 h 941"/>
              <a:gd name="T40" fmla="*/ 44 w 1493"/>
              <a:gd name="T41" fmla="*/ 477 h 941"/>
              <a:gd name="T42" fmla="*/ 75 w 1493"/>
              <a:gd name="T43" fmla="*/ 522 h 941"/>
              <a:gd name="T44" fmla="*/ 113 w 1493"/>
              <a:gd name="T45" fmla="*/ 560 h 941"/>
              <a:gd name="T46" fmla="*/ 157 w 1493"/>
              <a:gd name="T47" fmla="*/ 591 h 941"/>
              <a:gd name="T48" fmla="*/ 205 w 1493"/>
              <a:gd name="T49" fmla="*/ 614 h 941"/>
              <a:gd name="T50" fmla="*/ 259 w 1493"/>
              <a:gd name="T51" fmla="*/ 629 h 941"/>
              <a:gd name="T52" fmla="*/ 288 w 1493"/>
              <a:gd name="T53" fmla="*/ 633 h 941"/>
              <a:gd name="T54" fmla="*/ 318 w 1493"/>
              <a:gd name="T55" fmla="*/ 635 h 941"/>
              <a:gd name="T56" fmla="*/ 1257 w 1493"/>
              <a:gd name="T57" fmla="*/ 635 h 941"/>
              <a:gd name="T58" fmla="*/ 1272 w 1493"/>
              <a:gd name="T59" fmla="*/ 635 h 941"/>
              <a:gd name="T60" fmla="*/ 1301 w 1493"/>
              <a:gd name="T61" fmla="*/ 639 h 941"/>
              <a:gd name="T62" fmla="*/ 1327 w 1493"/>
              <a:gd name="T63" fmla="*/ 646 h 941"/>
              <a:gd name="T64" fmla="*/ 1351 w 1493"/>
              <a:gd name="T65" fmla="*/ 655 h 941"/>
              <a:gd name="T66" fmla="*/ 1374 w 1493"/>
              <a:gd name="T67" fmla="*/ 669 h 941"/>
              <a:gd name="T68" fmla="*/ 1394 w 1493"/>
              <a:gd name="T69" fmla="*/ 684 h 941"/>
              <a:gd name="T70" fmla="*/ 1412 w 1493"/>
              <a:gd name="T71" fmla="*/ 703 h 941"/>
              <a:gd name="T72" fmla="*/ 1436 w 1493"/>
              <a:gd name="T73" fmla="*/ 733 h 941"/>
              <a:gd name="T74" fmla="*/ 1461 w 1493"/>
              <a:gd name="T75" fmla="*/ 780 h 941"/>
              <a:gd name="T76" fmla="*/ 1478 w 1493"/>
              <a:gd name="T77" fmla="*/ 832 h 941"/>
              <a:gd name="T78" fmla="*/ 1488 w 1493"/>
              <a:gd name="T79" fmla="*/ 886 h 941"/>
              <a:gd name="T80" fmla="*/ 1492 w 1493"/>
              <a:gd name="T81" fmla="*/ 941 h 941"/>
              <a:gd name="T82" fmla="*/ 1493 w 1493"/>
              <a:gd name="T83" fmla="*/ 318 h 941"/>
              <a:gd name="T84" fmla="*/ 1493 w 1493"/>
              <a:gd name="T85" fmla="*/ 302 h 941"/>
              <a:gd name="T86" fmla="*/ 1489 w 1493"/>
              <a:gd name="T87" fmla="*/ 269 h 941"/>
              <a:gd name="T88" fmla="*/ 1483 w 1493"/>
              <a:gd name="T89" fmla="*/ 238 h 941"/>
              <a:gd name="T90" fmla="*/ 1473 w 1493"/>
              <a:gd name="T91" fmla="*/ 208 h 941"/>
              <a:gd name="T92" fmla="*/ 1462 w 1493"/>
              <a:gd name="T93" fmla="*/ 180 h 941"/>
              <a:gd name="T94" fmla="*/ 1447 w 1493"/>
              <a:gd name="T95" fmla="*/ 153 h 941"/>
              <a:gd name="T96" fmla="*/ 1430 w 1493"/>
              <a:gd name="T97" fmla="*/ 128 h 941"/>
              <a:gd name="T98" fmla="*/ 1410 w 1493"/>
              <a:gd name="T99" fmla="*/ 105 h 941"/>
              <a:gd name="T100" fmla="*/ 1389 w 1493"/>
              <a:gd name="T101" fmla="*/ 83 h 941"/>
              <a:gd name="T102" fmla="*/ 1365 w 1493"/>
              <a:gd name="T103" fmla="*/ 63 h 941"/>
              <a:gd name="T104" fmla="*/ 1340 w 1493"/>
              <a:gd name="T105" fmla="*/ 46 h 941"/>
              <a:gd name="T106" fmla="*/ 1313 w 1493"/>
              <a:gd name="T107" fmla="*/ 31 h 941"/>
              <a:gd name="T108" fmla="*/ 1284 w 1493"/>
              <a:gd name="T109" fmla="*/ 19 h 941"/>
              <a:gd name="T110" fmla="*/ 1254 w 1493"/>
              <a:gd name="T111" fmla="*/ 10 h 941"/>
              <a:gd name="T112" fmla="*/ 1224 w 1493"/>
              <a:gd name="T113" fmla="*/ 4 h 941"/>
              <a:gd name="T114" fmla="*/ 1192 w 1493"/>
              <a:gd name="T115" fmla="*/ 1 h 941"/>
              <a:gd name="T116" fmla="*/ 1176 w 1493"/>
              <a:gd name="T117" fmla="*/ 0 h 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493" h="941">
                <a:moveTo>
                  <a:pt x="1176" y="0"/>
                </a:moveTo>
                <a:lnTo>
                  <a:pt x="318" y="0"/>
                </a:lnTo>
                <a:lnTo>
                  <a:pt x="318" y="0"/>
                </a:lnTo>
                <a:lnTo>
                  <a:pt x="301" y="1"/>
                </a:lnTo>
                <a:lnTo>
                  <a:pt x="284" y="2"/>
                </a:lnTo>
                <a:lnTo>
                  <a:pt x="269" y="4"/>
                </a:lnTo>
                <a:lnTo>
                  <a:pt x="253" y="7"/>
                </a:lnTo>
                <a:lnTo>
                  <a:pt x="238" y="10"/>
                </a:lnTo>
                <a:lnTo>
                  <a:pt x="223" y="15"/>
                </a:lnTo>
                <a:lnTo>
                  <a:pt x="208" y="19"/>
                </a:lnTo>
                <a:lnTo>
                  <a:pt x="193" y="25"/>
                </a:lnTo>
                <a:lnTo>
                  <a:pt x="180" y="31"/>
                </a:lnTo>
                <a:lnTo>
                  <a:pt x="166" y="39"/>
                </a:lnTo>
                <a:lnTo>
                  <a:pt x="153" y="46"/>
                </a:lnTo>
                <a:lnTo>
                  <a:pt x="140" y="54"/>
                </a:lnTo>
                <a:lnTo>
                  <a:pt x="128" y="63"/>
                </a:lnTo>
                <a:lnTo>
                  <a:pt x="115" y="72"/>
                </a:lnTo>
                <a:lnTo>
                  <a:pt x="104" y="83"/>
                </a:lnTo>
                <a:lnTo>
                  <a:pt x="93" y="93"/>
                </a:lnTo>
                <a:lnTo>
                  <a:pt x="83" y="105"/>
                </a:lnTo>
                <a:lnTo>
                  <a:pt x="72" y="116"/>
                </a:lnTo>
                <a:lnTo>
                  <a:pt x="63" y="128"/>
                </a:lnTo>
                <a:lnTo>
                  <a:pt x="54" y="140"/>
                </a:lnTo>
                <a:lnTo>
                  <a:pt x="46" y="153"/>
                </a:lnTo>
                <a:lnTo>
                  <a:pt x="38" y="166"/>
                </a:lnTo>
                <a:lnTo>
                  <a:pt x="31" y="180"/>
                </a:lnTo>
                <a:lnTo>
                  <a:pt x="25" y="194"/>
                </a:lnTo>
                <a:lnTo>
                  <a:pt x="19" y="208"/>
                </a:lnTo>
                <a:lnTo>
                  <a:pt x="15" y="223"/>
                </a:lnTo>
                <a:lnTo>
                  <a:pt x="10" y="238"/>
                </a:lnTo>
                <a:lnTo>
                  <a:pt x="7" y="253"/>
                </a:lnTo>
                <a:lnTo>
                  <a:pt x="3" y="269"/>
                </a:lnTo>
                <a:lnTo>
                  <a:pt x="2" y="286"/>
                </a:lnTo>
                <a:lnTo>
                  <a:pt x="1" y="302"/>
                </a:lnTo>
                <a:lnTo>
                  <a:pt x="0" y="318"/>
                </a:lnTo>
                <a:lnTo>
                  <a:pt x="0" y="318"/>
                </a:lnTo>
                <a:lnTo>
                  <a:pt x="1" y="347"/>
                </a:lnTo>
                <a:lnTo>
                  <a:pt x="6" y="374"/>
                </a:lnTo>
                <a:lnTo>
                  <a:pt x="11" y="402"/>
                </a:lnTo>
                <a:lnTo>
                  <a:pt x="19" y="427"/>
                </a:lnTo>
                <a:lnTo>
                  <a:pt x="31" y="453"/>
                </a:lnTo>
                <a:lnTo>
                  <a:pt x="44" y="477"/>
                </a:lnTo>
                <a:lnTo>
                  <a:pt x="58" y="500"/>
                </a:lnTo>
                <a:lnTo>
                  <a:pt x="75" y="522"/>
                </a:lnTo>
                <a:lnTo>
                  <a:pt x="92" y="541"/>
                </a:lnTo>
                <a:lnTo>
                  <a:pt x="113" y="560"/>
                </a:lnTo>
                <a:lnTo>
                  <a:pt x="134" y="576"/>
                </a:lnTo>
                <a:lnTo>
                  <a:pt x="157" y="591"/>
                </a:lnTo>
                <a:lnTo>
                  <a:pt x="181" y="604"/>
                </a:lnTo>
                <a:lnTo>
                  <a:pt x="205" y="614"/>
                </a:lnTo>
                <a:lnTo>
                  <a:pt x="231" y="623"/>
                </a:lnTo>
                <a:lnTo>
                  <a:pt x="259" y="629"/>
                </a:lnTo>
                <a:lnTo>
                  <a:pt x="259" y="629"/>
                </a:lnTo>
                <a:lnTo>
                  <a:pt x="288" y="633"/>
                </a:lnTo>
                <a:lnTo>
                  <a:pt x="303" y="635"/>
                </a:lnTo>
                <a:lnTo>
                  <a:pt x="318" y="635"/>
                </a:lnTo>
                <a:lnTo>
                  <a:pt x="1176" y="635"/>
                </a:lnTo>
                <a:lnTo>
                  <a:pt x="1257" y="635"/>
                </a:lnTo>
                <a:lnTo>
                  <a:pt x="1257" y="635"/>
                </a:lnTo>
                <a:lnTo>
                  <a:pt x="1272" y="635"/>
                </a:lnTo>
                <a:lnTo>
                  <a:pt x="1287" y="637"/>
                </a:lnTo>
                <a:lnTo>
                  <a:pt x="1301" y="639"/>
                </a:lnTo>
                <a:lnTo>
                  <a:pt x="1314" y="642"/>
                </a:lnTo>
                <a:lnTo>
                  <a:pt x="1327" y="646"/>
                </a:lnTo>
                <a:lnTo>
                  <a:pt x="1340" y="651"/>
                </a:lnTo>
                <a:lnTo>
                  <a:pt x="1351" y="655"/>
                </a:lnTo>
                <a:lnTo>
                  <a:pt x="1363" y="662"/>
                </a:lnTo>
                <a:lnTo>
                  <a:pt x="1374" y="669"/>
                </a:lnTo>
                <a:lnTo>
                  <a:pt x="1385" y="676"/>
                </a:lnTo>
                <a:lnTo>
                  <a:pt x="1394" y="684"/>
                </a:lnTo>
                <a:lnTo>
                  <a:pt x="1403" y="693"/>
                </a:lnTo>
                <a:lnTo>
                  <a:pt x="1412" y="703"/>
                </a:lnTo>
                <a:lnTo>
                  <a:pt x="1420" y="712"/>
                </a:lnTo>
                <a:lnTo>
                  <a:pt x="1436" y="733"/>
                </a:lnTo>
                <a:lnTo>
                  <a:pt x="1449" y="756"/>
                </a:lnTo>
                <a:lnTo>
                  <a:pt x="1461" y="780"/>
                </a:lnTo>
                <a:lnTo>
                  <a:pt x="1471" y="805"/>
                </a:lnTo>
                <a:lnTo>
                  <a:pt x="1478" y="832"/>
                </a:lnTo>
                <a:lnTo>
                  <a:pt x="1485" y="858"/>
                </a:lnTo>
                <a:lnTo>
                  <a:pt x="1488" y="886"/>
                </a:lnTo>
                <a:lnTo>
                  <a:pt x="1491" y="913"/>
                </a:lnTo>
                <a:lnTo>
                  <a:pt x="1492" y="941"/>
                </a:lnTo>
                <a:lnTo>
                  <a:pt x="1493" y="941"/>
                </a:lnTo>
                <a:lnTo>
                  <a:pt x="1493" y="318"/>
                </a:lnTo>
                <a:lnTo>
                  <a:pt x="1493" y="318"/>
                </a:lnTo>
                <a:lnTo>
                  <a:pt x="1493" y="302"/>
                </a:lnTo>
                <a:lnTo>
                  <a:pt x="1492" y="286"/>
                </a:lnTo>
                <a:lnTo>
                  <a:pt x="1489" y="269"/>
                </a:lnTo>
                <a:lnTo>
                  <a:pt x="1486" y="253"/>
                </a:lnTo>
                <a:lnTo>
                  <a:pt x="1483" y="238"/>
                </a:lnTo>
                <a:lnTo>
                  <a:pt x="1479" y="223"/>
                </a:lnTo>
                <a:lnTo>
                  <a:pt x="1473" y="208"/>
                </a:lnTo>
                <a:lnTo>
                  <a:pt x="1468" y="194"/>
                </a:lnTo>
                <a:lnTo>
                  <a:pt x="1462" y="180"/>
                </a:lnTo>
                <a:lnTo>
                  <a:pt x="1455" y="166"/>
                </a:lnTo>
                <a:lnTo>
                  <a:pt x="1447" y="153"/>
                </a:lnTo>
                <a:lnTo>
                  <a:pt x="1439" y="140"/>
                </a:lnTo>
                <a:lnTo>
                  <a:pt x="1430" y="128"/>
                </a:lnTo>
                <a:lnTo>
                  <a:pt x="1420" y="116"/>
                </a:lnTo>
                <a:lnTo>
                  <a:pt x="1410" y="105"/>
                </a:lnTo>
                <a:lnTo>
                  <a:pt x="1400" y="93"/>
                </a:lnTo>
                <a:lnTo>
                  <a:pt x="1389" y="83"/>
                </a:lnTo>
                <a:lnTo>
                  <a:pt x="1378" y="72"/>
                </a:lnTo>
                <a:lnTo>
                  <a:pt x="1365" y="63"/>
                </a:lnTo>
                <a:lnTo>
                  <a:pt x="1354" y="54"/>
                </a:lnTo>
                <a:lnTo>
                  <a:pt x="1340" y="46"/>
                </a:lnTo>
                <a:lnTo>
                  <a:pt x="1327" y="39"/>
                </a:lnTo>
                <a:lnTo>
                  <a:pt x="1313" y="31"/>
                </a:lnTo>
                <a:lnTo>
                  <a:pt x="1299" y="25"/>
                </a:lnTo>
                <a:lnTo>
                  <a:pt x="1284" y="19"/>
                </a:lnTo>
                <a:lnTo>
                  <a:pt x="1271" y="15"/>
                </a:lnTo>
                <a:lnTo>
                  <a:pt x="1254" y="10"/>
                </a:lnTo>
                <a:lnTo>
                  <a:pt x="1239" y="7"/>
                </a:lnTo>
                <a:lnTo>
                  <a:pt x="1224" y="4"/>
                </a:lnTo>
                <a:lnTo>
                  <a:pt x="1208" y="2"/>
                </a:lnTo>
                <a:lnTo>
                  <a:pt x="1192" y="1"/>
                </a:lnTo>
                <a:lnTo>
                  <a:pt x="1176" y="0"/>
                </a:lnTo>
                <a:lnTo>
                  <a:pt x="1176" y="0"/>
                </a:lnTo>
                <a:close/>
              </a:path>
            </a:pathLst>
          </a:custGeom>
          <a:solidFill>
            <a:srgbClr val="FFCE5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40" name="Freeform 7"/>
          <p:cNvSpPr>
            <a:spLocks/>
          </p:cNvSpPr>
          <p:nvPr userDrawn="1"/>
        </p:nvSpPr>
        <p:spPr bwMode="auto">
          <a:xfrm flipH="1">
            <a:off x="3347833" y="1566813"/>
            <a:ext cx="1185863" cy="747713"/>
          </a:xfrm>
          <a:custGeom>
            <a:avLst/>
            <a:gdLst>
              <a:gd name="T0" fmla="*/ 1176 w 1493"/>
              <a:gd name="T1" fmla="*/ 0 h 941"/>
              <a:gd name="T2" fmla="*/ 1193 w 1493"/>
              <a:gd name="T3" fmla="*/ 1 h 941"/>
              <a:gd name="T4" fmla="*/ 1225 w 1493"/>
              <a:gd name="T5" fmla="*/ 4 h 941"/>
              <a:gd name="T6" fmla="*/ 1256 w 1493"/>
              <a:gd name="T7" fmla="*/ 10 h 941"/>
              <a:gd name="T8" fmla="*/ 1285 w 1493"/>
              <a:gd name="T9" fmla="*/ 19 h 941"/>
              <a:gd name="T10" fmla="*/ 1313 w 1493"/>
              <a:gd name="T11" fmla="*/ 31 h 941"/>
              <a:gd name="T12" fmla="*/ 1341 w 1493"/>
              <a:gd name="T13" fmla="*/ 46 h 941"/>
              <a:gd name="T14" fmla="*/ 1366 w 1493"/>
              <a:gd name="T15" fmla="*/ 63 h 941"/>
              <a:gd name="T16" fmla="*/ 1390 w 1493"/>
              <a:gd name="T17" fmla="*/ 83 h 941"/>
              <a:gd name="T18" fmla="*/ 1411 w 1493"/>
              <a:gd name="T19" fmla="*/ 105 h 941"/>
              <a:gd name="T20" fmla="*/ 1430 w 1493"/>
              <a:gd name="T21" fmla="*/ 128 h 941"/>
              <a:gd name="T22" fmla="*/ 1447 w 1493"/>
              <a:gd name="T23" fmla="*/ 153 h 941"/>
              <a:gd name="T24" fmla="*/ 1462 w 1493"/>
              <a:gd name="T25" fmla="*/ 180 h 941"/>
              <a:gd name="T26" fmla="*/ 1474 w 1493"/>
              <a:gd name="T27" fmla="*/ 208 h 941"/>
              <a:gd name="T28" fmla="*/ 1483 w 1493"/>
              <a:gd name="T29" fmla="*/ 238 h 941"/>
              <a:gd name="T30" fmla="*/ 1490 w 1493"/>
              <a:gd name="T31" fmla="*/ 269 h 941"/>
              <a:gd name="T32" fmla="*/ 1493 w 1493"/>
              <a:gd name="T33" fmla="*/ 302 h 941"/>
              <a:gd name="T34" fmla="*/ 1493 w 1493"/>
              <a:gd name="T35" fmla="*/ 318 h 941"/>
              <a:gd name="T36" fmla="*/ 1489 w 1493"/>
              <a:gd name="T37" fmla="*/ 374 h 941"/>
              <a:gd name="T38" fmla="*/ 1474 w 1493"/>
              <a:gd name="T39" fmla="*/ 427 h 941"/>
              <a:gd name="T40" fmla="*/ 1451 w 1493"/>
              <a:gd name="T41" fmla="*/ 477 h 941"/>
              <a:gd name="T42" fmla="*/ 1419 w 1493"/>
              <a:gd name="T43" fmla="*/ 522 h 941"/>
              <a:gd name="T44" fmla="*/ 1381 w 1493"/>
              <a:gd name="T45" fmla="*/ 560 h 941"/>
              <a:gd name="T46" fmla="*/ 1338 w 1493"/>
              <a:gd name="T47" fmla="*/ 591 h 941"/>
              <a:gd name="T48" fmla="*/ 1288 w 1493"/>
              <a:gd name="T49" fmla="*/ 614 h 941"/>
              <a:gd name="T50" fmla="*/ 1235 w 1493"/>
              <a:gd name="T51" fmla="*/ 629 h 941"/>
              <a:gd name="T52" fmla="*/ 1206 w 1493"/>
              <a:gd name="T53" fmla="*/ 633 h 941"/>
              <a:gd name="T54" fmla="*/ 1176 w 1493"/>
              <a:gd name="T55" fmla="*/ 635 h 941"/>
              <a:gd name="T56" fmla="*/ 238 w 1493"/>
              <a:gd name="T57" fmla="*/ 635 h 941"/>
              <a:gd name="T58" fmla="*/ 223 w 1493"/>
              <a:gd name="T59" fmla="*/ 635 h 941"/>
              <a:gd name="T60" fmla="*/ 194 w 1493"/>
              <a:gd name="T61" fmla="*/ 639 h 941"/>
              <a:gd name="T62" fmla="*/ 166 w 1493"/>
              <a:gd name="T63" fmla="*/ 646 h 941"/>
              <a:gd name="T64" fmla="*/ 142 w 1493"/>
              <a:gd name="T65" fmla="*/ 655 h 941"/>
              <a:gd name="T66" fmla="*/ 120 w 1493"/>
              <a:gd name="T67" fmla="*/ 669 h 941"/>
              <a:gd name="T68" fmla="*/ 99 w 1493"/>
              <a:gd name="T69" fmla="*/ 684 h 941"/>
              <a:gd name="T70" fmla="*/ 81 w 1493"/>
              <a:gd name="T71" fmla="*/ 703 h 941"/>
              <a:gd name="T72" fmla="*/ 58 w 1493"/>
              <a:gd name="T73" fmla="*/ 733 h 941"/>
              <a:gd name="T74" fmla="*/ 32 w 1493"/>
              <a:gd name="T75" fmla="*/ 780 h 941"/>
              <a:gd name="T76" fmla="*/ 15 w 1493"/>
              <a:gd name="T77" fmla="*/ 832 h 941"/>
              <a:gd name="T78" fmla="*/ 5 w 1493"/>
              <a:gd name="T79" fmla="*/ 886 h 941"/>
              <a:gd name="T80" fmla="*/ 1 w 1493"/>
              <a:gd name="T81" fmla="*/ 941 h 941"/>
              <a:gd name="T82" fmla="*/ 0 w 1493"/>
              <a:gd name="T83" fmla="*/ 318 h 941"/>
              <a:gd name="T84" fmla="*/ 1 w 1493"/>
              <a:gd name="T85" fmla="*/ 302 h 941"/>
              <a:gd name="T86" fmla="*/ 5 w 1493"/>
              <a:gd name="T87" fmla="*/ 269 h 941"/>
              <a:gd name="T88" fmla="*/ 11 w 1493"/>
              <a:gd name="T89" fmla="*/ 238 h 941"/>
              <a:gd name="T90" fmla="*/ 20 w 1493"/>
              <a:gd name="T91" fmla="*/ 208 h 941"/>
              <a:gd name="T92" fmla="*/ 32 w 1493"/>
              <a:gd name="T93" fmla="*/ 180 h 941"/>
              <a:gd name="T94" fmla="*/ 46 w 1493"/>
              <a:gd name="T95" fmla="*/ 153 h 941"/>
              <a:gd name="T96" fmla="*/ 64 w 1493"/>
              <a:gd name="T97" fmla="*/ 128 h 941"/>
              <a:gd name="T98" fmla="*/ 83 w 1493"/>
              <a:gd name="T99" fmla="*/ 105 h 941"/>
              <a:gd name="T100" fmla="*/ 105 w 1493"/>
              <a:gd name="T101" fmla="*/ 83 h 941"/>
              <a:gd name="T102" fmla="*/ 128 w 1493"/>
              <a:gd name="T103" fmla="*/ 63 h 941"/>
              <a:gd name="T104" fmla="*/ 153 w 1493"/>
              <a:gd name="T105" fmla="*/ 46 h 941"/>
              <a:gd name="T106" fmla="*/ 180 w 1493"/>
              <a:gd name="T107" fmla="*/ 31 h 941"/>
              <a:gd name="T108" fmla="*/ 209 w 1493"/>
              <a:gd name="T109" fmla="*/ 19 h 941"/>
              <a:gd name="T110" fmla="*/ 239 w 1493"/>
              <a:gd name="T111" fmla="*/ 10 h 941"/>
              <a:gd name="T112" fmla="*/ 270 w 1493"/>
              <a:gd name="T113" fmla="*/ 4 h 941"/>
              <a:gd name="T114" fmla="*/ 302 w 1493"/>
              <a:gd name="T115" fmla="*/ 1 h 941"/>
              <a:gd name="T116" fmla="*/ 318 w 1493"/>
              <a:gd name="T117" fmla="*/ 0 h 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493" h="941">
                <a:moveTo>
                  <a:pt x="318" y="0"/>
                </a:moveTo>
                <a:lnTo>
                  <a:pt x="1176" y="0"/>
                </a:lnTo>
                <a:lnTo>
                  <a:pt x="1176" y="0"/>
                </a:lnTo>
                <a:lnTo>
                  <a:pt x="1193" y="1"/>
                </a:lnTo>
                <a:lnTo>
                  <a:pt x="1209" y="2"/>
                </a:lnTo>
                <a:lnTo>
                  <a:pt x="1225" y="4"/>
                </a:lnTo>
                <a:lnTo>
                  <a:pt x="1240" y="7"/>
                </a:lnTo>
                <a:lnTo>
                  <a:pt x="1256" y="10"/>
                </a:lnTo>
                <a:lnTo>
                  <a:pt x="1271" y="15"/>
                </a:lnTo>
                <a:lnTo>
                  <a:pt x="1285" y="19"/>
                </a:lnTo>
                <a:lnTo>
                  <a:pt x="1300" y="25"/>
                </a:lnTo>
                <a:lnTo>
                  <a:pt x="1313" y="31"/>
                </a:lnTo>
                <a:lnTo>
                  <a:pt x="1327" y="39"/>
                </a:lnTo>
                <a:lnTo>
                  <a:pt x="1341" y="46"/>
                </a:lnTo>
                <a:lnTo>
                  <a:pt x="1354" y="54"/>
                </a:lnTo>
                <a:lnTo>
                  <a:pt x="1366" y="63"/>
                </a:lnTo>
                <a:lnTo>
                  <a:pt x="1378" y="72"/>
                </a:lnTo>
                <a:lnTo>
                  <a:pt x="1390" y="83"/>
                </a:lnTo>
                <a:lnTo>
                  <a:pt x="1401" y="93"/>
                </a:lnTo>
                <a:lnTo>
                  <a:pt x="1411" y="105"/>
                </a:lnTo>
                <a:lnTo>
                  <a:pt x="1421" y="116"/>
                </a:lnTo>
                <a:lnTo>
                  <a:pt x="1430" y="128"/>
                </a:lnTo>
                <a:lnTo>
                  <a:pt x="1439" y="140"/>
                </a:lnTo>
                <a:lnTo>
                  <a:pt x="1447" y="153"/>
                </a:lnTo>
                <a:lnTo>
                  <a:pt x="1455" y="166"/>
                </a:lnTo>
                <a:lnTo>
                  <a:pt x="1462" y="180"/>
                </a:lnTo>
                <a:lnTo>
                  <a:pt x="1469" y="194"/>
                </a:lnTo>
                <a:lnTo>
                  <a:pt x="1474" y="208"/>
                </a:lnTo>
                <a:lnTo>
                  <a:pt x="1479" y="223"/>
                </a:lnTo>
                <a:lnTo>
                  <a:pt x="1483" y="238"/>
                </a:lnTo>
                <a:lnTo>
                  <a:pt x="1487" y="253"/>
                </a:lnTo>
                <a:lnTo>
                  <a:pt x="1490" y="269"/>
                </a:lnTo>
                <a:lnTo>
                  <a:pt x="1492" y="286"/>
                </a:lnTo>
                <a:lnTo>
                  <a:pt x="1493" y="302"/>
                </a:lnTo>
                <a:lnTo>
                  <a:pt x="1493" y="318"/>
                </a:lnTo>
                <a:lnTo>
                  <a:pt x="1493" y="318"/>
                </a:lnTo>
                <a:lnTo>
                  <a:pt x="1492" y="347"/>
                </a:lnTo>
                <a:lnTo>
                  <a:pt x="1489" y="374"/>
                </a:lnTo>
                <a:lnTo>
                  <a:pt x="1482" y="402"/>
                </a:lnTo>
                <a:lnTo>
                  <a:pt x="1474" y="427"/>
                </a:lnTo>
                <a:lnTo>
                  <a:pt x="1463" y="453"/>
                </a:lnTo>
                <a:lnTo>
                  <a:pt x="1451" y="477"/>
                </a:lnTo>
                <a:lnTo>
                  <a:pt x="1436" y="500"/>
                </a:lnTo>
                <a:lnTo>
                  <a:pt x="1419" y="522"/>
                </a:lnTo>
                <a:lnTo>
                  <a:pt x="1401" y="541"/>
                </a:lnTo>
                <a:lnTo>
                  <a:pt x="1381" y="560"/>
                </a:lnTo>
                <a:lnTo>
                  <a:pt x="1360" y="576"/>
                </a:lnTo>
                <a:lnTo>
                  <a:pt x="1338" y="591"/>
                </a:lnTo>
                <a:lnTo>
                  <a:pt x="1313" y="604"/>
                </a:lnTo>
                <a:lnTo>
                  <a:pt x="1288" y="614"/>
                </a:lnTo>
                <a:lnTo>
                  <a:pt x="1262" y="623"/>
                </a:lnTo>
                <a:lnTo>
                  <a:pt x="1235" y="629"/>
                </a:lnTo>
                <a:lnTo>
                  <a:pt x="1235" y="629"/>
                </a:lnTo>
                <a:lnTo>
                  <a:pt x="1206" y="633"/>
                </a:lnTo>
                <a:lnTo>
                  <a:pt x="1191" y="635"/>
                </a:lnTo>
                <a:lnTo>
                  <a:pt x="1176" y="635"/>
                </a:lnTo>
                <a:lnTo>
                  <a:pt x="318" y="635"/>
                </a:lnTo>
                <a:lnTo>
                  <a:pt x="238" y="635"/>
                </a:lnTo>
                <a:lnTo>
                  <a:pt x="238" y="635"/>
                </a:lnTo>
                <a:lnTo>
                  <a:pt x="223" y="635"/>
                </a:lnTo>
                <a:lnTo>
                  <a:pt x="208" y="637"/>
                </a:lnTo>
                <a:lnTo>
                  <a:pt x="194" y="639"/>
                </a:lnTo>
                <a:lnTo>
                  <a:pt x="180" y="642"/>
                </a:lnTo>
                <a:lnTo>
                  <a:pt x="166" y="646"/>
                </a:lnTo>
                <a:lnTo>
                  <a:pt x="155" y="651"/>
                </a:lnTo>
                <a:lnTo>
                  <a:pt x="142" y="655"/>
                </a:lnTo>
                <a:lnTo>
                  <a:pt x="130" y="662"/>
                </a:lnTo>
                <a:lnTo>
                  <a:pt x="120" y="669"/>
                </a:lnTo>
                <a:lnTo>
                  <a:pt x="110" y="676"/>
                </a:lnTo>
                <a:lnTo>
                  <a:pt x="99" y="684"/>
                </a:lnTo>
                <a:lnTo>
                  <a:pt x="90" y="693"/>
                </a:lnTo>
                <a:lnTo>
                  <a:pt x="81" y="703"/>
                </a:lnTo>
                <a:lnTo>
                  <a:pt x="73" y="712"/>
                </a:lnTo>
                <a:lnTo>
                  <a:pt x="58" y="733"/>
                </a:lnTo>
                <a:lnTo>
                  <a:pt x="44" y="756"/>
                </a:lnTo>
                <a:lnTo>
                  <a:pt x="32" y="780"/>
                </a:lnTo>
                <a:lnTo>
                  <a:pt x="23" y="805"/>
                </a:lnTo>
                <a:lnTo>
                  <a:pt x="15" y="832"/>
                </a:lnTo>
                <a:lnTo>
                  <a:pt x="9" y="858"/>
                </a:lnTo>
                <a:lnTo>
                  <a:pt x="5" y="886"/>
                </a:lnTo>
                <a:lnTo>
                  <a:pt x="3" y="913"/>
                </a:lnTo>
                <a:lnTo>
                  <a:pt x="1" y="941"/>
                </a:lnTo>
                <a:lnTo>
                  <a:pt x="0" y="941"/>
                </a:lnTo>
                <a:lnTo>
                  <a:pt x="0" y="318"/>
                </a:lnTo>
                <a:lnTo>
                  <a:pt x="0" y="318"/>
                </a:lnTo>
                <a:lnTo>
                  <a:pt x="1" y="302"/>
                </a:lnTo>
                <a:lnTo>
                  <a:pt x="3" y="286"/>
                </a:lnTo>
                <a:lnTo>
                  <a:pt x="5" y="269"/>
                </a:lnTo>
                <a:lnTo>
                  <a:pt x="7" y="253"/>
                </a:lnTo>
                <a:lnTo>
                  <a:pt x="11" y="238"/>
                </a:lnTo>
                <a:lnTo>
                  <a:pt x="15" y="223"/>
                </a:lnTo>
                <a:lnTo>
                  <a:pt x="20" y="208"/>
                </a:lnTo>
                <a:lnTo>
                  <a:pt x="26" y="194"/>
                </a:lnTo>
                <a:lnTo>
                  <a:pt x="32" y="180"/>
                </a:lnTo>
                <a:lnTo>
                  <a:pt x="39" y="166"/>
                </a:lnTo>
                <a:lnTo>
                  <a:pt x="46" y="153"/>
                </a:lnTo>
                <a:lnTo>
                  <a:pt x="54" y="140"/>
                </a:lnTo>
                <a:lnTo>
                  <a:pt x="64" y="128"/>
                </a:lnTo>
                <a:lnTo>
                  <a:pt x="73" y="116"/>
                </a:lnTo>
                <a:lnTo>
                  <a:pt x="83" y="105"/>
                </a:lnTo>
                <a:lnTo>
                  <a:pt x="94" y="93"/>
                </a:lnTo>
                <a:lnTo>
                  <a:pt x="105" y="83"/>
                </a:lnTo>
                <a:lnTo>
                  <a:pt x="117" y="72"/>
                </a:lnTo>
                <a:lnTo>
                  <a:pt x="128" y="63"/>
                </a:lnTo>
                <a:lnTo>
                  <a:pt x="141" y="54"/>
                </a:lnTo>
                <a:lnTo>
                  <a:pt x="153" y="46"/>
                </a:lnTo>
                <a:lnTo>
                  <a:pt x="167" y="39"/>
                </a:lnTo>
                <a:lnTo>
                  <a:pt x="180" y="31"/>
                </a:lnTo>
                <a:lnTo>
                  <a:pt x="195" y="25"/>
                </a:lnTo>
                <a:lnTo>
                  <a:pt x="209" y="19"/>
                </a:lnTo>
                <a:lnTo>
                  <a:pt x="224" y="15"/>
                </a:lnTo>
                <a:lnTo>
                  <a:pt x="239" y="10"/>
                </a:lnTo>
                <a:lnTo>
                  <a:pt x="254" y="7"/>
                </a:lnTo>
                <a:lnTo>
                  <a:pt x="270" y="4"/>
                </a:lnTo>
                <a:lnTo>
                  <a:pt x="286" y="2"/>
                </a:lnTo>
                <a:lnTo>
                  <a:pt x="302" y="1"/>
                </a:lnTo>
                <a:lnTo>
                  <a:pt x="318" y="0"/>
                </a:lnTo>
                <a:lnTo>
                  <a:pt x="318" y="0"/>
                </a:lnTo>
                <a:close/>
              </a:path>
            </a:pathLst>
          </a:custGeom>
          <a:solidFill>
            <a:srgbClr val="4FBEF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6988521" y="1563638"/>
            <a:ext cx="665163" cy="750888"/>
            <a:chOff x="3935611" y="1563638"/>
            <a:chExt cx="665163" cy="750888"/>
          </a:xfrm>
        </p:grpSpPr>
        <p:sp>
          <p:nvSpPr>
            <p:cNvPr id="41" name="Freeform 8"/>
            <p:cNvSpPr>
              <a:spLocks/>
            </p:cNvSpPr>
            <p:nvPr userDrawn="1"/>
          </p:nvSpPr>
          <p:spPr bwMode="auto">
            <a:xfrm>
              <a:off x="3935611" y="1563638"/>
              <a:ext cx="665163" cy="750888"/>
            </a:xfrm>
            <a:custGeom>
              <a:avLst/>
              <a:gdLst>
                <a:gd name="T0" fmla="*/ 838 w 839"/>
                <a:gd name="T1" fmla="*/ 398 h 945"/>
                <a:gd name="T2" fmla="*/ 830 w 839"/>
                <a:gd name="T3" fmla="*/ 334 h 945"/>
                <a:gd name="T4" fmla="*/ 813 w 839"/>
                <a:gd name="T5" fmla="*/ 275 h 945"/>
                <a:gd name="T6" fmla="*/ 788 w 839"/>
                <a:gd name="T7" fmla="*/ 219 h 945"/>
                <a:gd name="T8" fmla="*/ 755 w 839"/>
                <a:gd name="T9" fmla="*/ 169 h 945"/>
                <a:gd name="T10" fmla="*/ 716 w 839"/>
                <a:gd name="T11" fmla="*/ 122 h 945"/>
                <a:gd name="T12" fmla="*/ 671 w 839"/>
                <a:gd name="T13" fmla="*/ 83 h 945"/>
                <a:gd name="T14" fmla="*/ 619 w 839"/>
                <a:gd name="T15" fmla="*/ 51 h 945"/>
                <a:gd name="T16" fmla="*/ 563 w 839"/>
                <a:gd name="T17" fmla="*/ 26 h 945"/>
                <a:gd name="T18" fmla="*/ 504 w 839"/>
                <a:gd name="T19" fmla="*/ 8 h 945"/>
                <a:gd name="T20" fmla="*/ 441 w 839"/>
                <a:gd name="T21" fmla="*/ 0 h 945"/>
                <a:gd name="T22" fmla="*/ 398 w 839"/>
                <a:gd name="T23" fmla="*/ 0 h 945"/>
                <a:gd name="T24" fmla="*/ 335 w 839"/>
                <a:gd name="T25" fmla="*/ 8 h 945"/>
                <a:gd name="T26" fmla="*/ 275 w 839"/>
                <a:gd name="T27" fmla="*/ 26 h 945"/>
                <a:gd name="T28" fmla="*/ 220 w 839"/>
                <a:gd name="T29" fmla="*/ 51 h 945"/>
                <a:gd name="T30" fmla="*/ 168 w 839"/>
                <a:gd name="T31" fmla="*/ 83 h 945"/>
                <a:gd name="T32" fmla="*/ 123 w 839"/>
                <a:gd name="T33" fmla="*/ 122 h 945"/>
                <a:gd name="T34" fmla="*/ 84 w 839"/>
                <a:gd name="T35" fmla="*/ 169 h 945"/>
                <a:gd name="T36" fmla="*/ 51 w 839"/>
                <a:gd name="T37" fmla="*/ 219 h 945"/>
                <a:gd name="T38" fmla="*/ 25 w 839"/>
                <a:gd name="T39" fmla="*/ 275 h 945"/>
                <a:gd name="T40" fmla="*/ 9 w 839"/>
                <a:gd name="T41" fmla="*/ 334 h 945"/>
                <a:gd name="T42" fmla="*/ 1 w 839"/>
                <a:gd name="T43" fmla="*/ 398 h 945"/>
                <a:gd name="T44" fmla="*/ 1 w 839"/>
                <a:gd name="T45" fmla="*/ 438 h 945"/>
                <a:gd name="T46" fmla="*/ 7 w 839"/>
                <a:gd name="T47" fmla="*/ 492 h 945"/>
                <a:gd name="T48" fmla="*/ 20 w 839"/>
                <a:gd name="T49" fmla="*/ 544 h 945"/>
                <a:gd name="T50" fmla="*/ 38 w 839"/>
                <a:gd name="T51" fmla="*/ 594 h 945"/>
                <a:gd name="T52" fmla="*/ 63 w 839"/>
                <a:gd name="T53" fmla="*/ 640 h 945"/>
                <a:gd name="T54" fmla="*/ 93 w 839"/>
                <a:gd name="T55" fmla="*/ 681 h 945"/>
                <a:gd name="T56" fmla="*/ 128 w 839"/>
                <a:gd name="T57" fmla="*/ 720 h 945"/>
                <a:gd name="T58" fmla="*/ 167 w 839"/>
                <a:gd name="T59" fmla="*/ 754 h 945"/>
                <a:gd name="T60" fmla="*/ 211 w 839"/>
                <a:gd name="T61" fmla="*/ 783 h 945"/>
                <a:gd name="T62" fmla="*/ 258 w 839"/>
                <a:gd name="T63" fmla="*/ 806 h 945"/>
                <a:gd name="T64" fmla="*/ 308 w 839"/>
                <a:gd name="T65" fmla="*/ 823 h 945"/>
                <a:gd name="T66" fmla="*/ 514 w 839"/>
                <a:gd name="T67" fmla="*/ 828 h 945"/>
                <a:gd name="T68" fmla="*/ 548 w 839"/>
                <a:gd name="T69" fmla="*/ 818 h 945"/>
                <a:gd name="T70" fmla="*/ 597 w 839"/>
                <a:gd name="T71" fmla="*/ 799 h 945"/>
                <a:gd name="T72" fmla="*/ 643 w 839"/>
                <a:gd name="T73" fmla="*/ 773 h 945"/>
                <a:gd name="T74" fmla="*/ 686 w 839"/>
                <a:gd name="T75" fmla="*/ 743 h 945"/>
                <a:gd name="T76" fmla="*/ 722 w 839"/>
                <a:gd name="T77" fmla="*/ 708 h 945"/>
                <a:gd name="T78" fmla="*/ 756 w 839"/>
                <a:gd name="T79" fmla="*/ 669 h 945"/>
                <a:gd name="T80" fmla="*/ 785 w 839"/>
                <a:gd name="T81" fmla="*/ 625 h 945"/>
                <a:gd name="T82" fmla="*/ 808 w 839"/>
                <a:gd name="T83" fmla="*/ 578 h 945"/>
                <a:gd name="T84" fmla="*/ 824 w 839"/>
                <a:gd name="T85" fmla="*/ 527 h 945"/>
                <a:gd name="T86" fmla="*/ 834 w 839"/>
                <a:gd name="T87" fmla="*/ 474 h 945"/>
                <a:gd name="T88" fmla="*/ 839 w 839"/>
                <a:gd name="T89" fmla="*/ 419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39" h="945">
                  <a:moveTo>
                    <a:pt x="839" y="419"/>
                  </a:moveTo>
                  <a:lnTo>
                    <a:pt x="839" y="419"/>
                  </a:lnTo>
                  <a:lnTo>
                    <a:pt x="838" y="398"/>
                  </a:lnTo>
                  <a:lnTo>
                    <a:pt x="836" y="376"/>
                  </a:lnTo>
                  <a:lnTo>
                    <a:pt x="833" y="355"/>
                  </a:lnTo>
                  <a:lnTo>
                    <a:pt x="830" y="334"/>
                  </a:lnTo>
                  <a:lnTo>
                    <a:pt x="825" y="315"/>
                  </a:lnTo>
                  <a:lnTo>
                    <a:pt x="819" y="294"/>
                  </a:lnTo>
                  <a:lnTo>
                    <a:pt x="813" y="275"/>
                  </a:lnTo>
                  <a:lnTo>
                    <a:pt x="805" y="256"/>
                  </a:lnTo>
                  <a:lnTo>
                    <a:pt x="797" y="238"/>
                  </a:lnTo>
                  <a:lnTo>
                    <a:pt x="788" y="219"/>
                  </a:lnTo>
                  <a:lnTo>
                    <a:pt x="778" y="202"/>
                  </a:lnTo>
                  <a:lnTo>
                    <a:pt x="767" y="185"/>
                  </a:lnTo>
                  <a:lnTo>
                    <a:pt x="755" y="169"/>
                  </a:lnTo>
                  <a:lnTo>
                    <a:pt x="743" y="152"/>
                  </a:lnTo>
                  <a:lnTo>
                    <a:pt x="729" y="137"/>
                  </a:lnTo>
                  <a:lnTo>
                    <a:pt x="716" y="122"/>
                  </a:lnTo>
                  <a:lnTo>
                    <a:pt x="701" y="109"/>
                  </a:lnTo>
                  <a:lnTo>
                    <a:pt x="686" y="96"/>
                  </a:lnTo>
                  <a:lnTo>
                    <a:pt x="671" y="83"/>
                  </a:lnTo>
                  <a:lnTo>
                    <a:pt x="653" y="72"/>
                  </a:lnTo>
                  <a:lnTo>
                    <a:pt x="637" y="60"/>
                  </a:lnTo>
                  <a:lnTo>
                    <a:pt x="619" y="51"/>
                  </a:lnTo>
                  <a:lnTo>
                    <a:pt x="601" y="42"/>
                  </a:lnTo>
                  <a:lnTo>
                    <a:pt x="583" y="33"/>
                  </a:lnTo>
                  <a:lnTo>
                    <a:pt x="563" y="26"/>
                  </a:lnTo>
                  <a:lnTo>
                    <a:pt x="544" y="19"/>
                  </a:lnTo>
                  <a:lnTo>
                    <a:pt x="524" y="13"/>
                  </a:lnTo>
                  <a:lnTo>
                    <a:pt x="504" y="8"/>
                  </a:lnTo>
                  <a:lnTo>
                    <a:pt x="483" y="5"/>
                  </a:lnTo>
                  <a:lnTo>
                    <a:pt x="462" y="3"/>
                  </a:lnTo>
                  <a:lnTo>
                    <a:pt x="441" y="0"/>
                  </a:lnTo>
                  <a:lnTo>
                    <a:pt x="419" y="0"/>
                  </a:lnTo>
                  <a:lnTo>
                    <a:pt x="419" y="0"/>
                  </a:lnTo>
                  <a:lnTo>
                    <a:pt x="398" y="0"/>
                  </a:lnTo>
                  <a:lnTo>
                    <a:pt x="377" y="3"/>
                  </a:lnTo>
                  <a:lnTo>
                    <a:pt x="356" y="5"/>
                  </a:lnTo>
                  <a:lnTo>
                    <a:pt x="335" y="8"/>
                  </a:lnTo>
                  <a:lnTo>
                    <a:pt x="315" y="13"/>
                  </a:lnTo>
                  <a:lnTo>
                    <a:pt x="295" y="19"/>
                  </a:lnTo>
                  <a:lnTo>
                    <a:pt x="275" y="26"/>
                  </a:lnTo>
                  <a:lnTo>
                    <a:pt x="256" y="33"/>
                  </a:lnTo>
                  <a:lnTo>
                    <a:pt x="237" y="42"/>
                  </a:lnTo>
                  <a:lnTo>
                    <a:pt x="220" y="51"/>
                  </a:lnTo>
                  <a:lnTo>
                    <a:pt x="202" y="60"/>
                  </a:lnTo>
                  <a:lnTo>
                    <a:pt x="186" y="72"/>
                  </a:lnTo>
                  <a:lnTo>
                    <a:pt x="168" y="83"/>
                  </a:lnTo>
                  <a:lnTo>
                    <a:pt x="153" y="96"/>
                  </a:lnTo>
                  <a:lnTo>
                    <a:pt x="138" y="109"/>
                  </a:lnTo>
                  <a:lnTo>
                    <a:pt x="123" y="122"/>
                  </a:lnTo>
                  <a:lnTo>
                    <a:pt x="110" y="137"/>
                  </a:lnTo>
                  <a:lnTo>
                    <a:pt x="96" y="152"/>
                  </a:lnTo>
                  <a:lnTo>
                    <a:pt x="84" y="169"/>
                  </a:lnTo>
                  <a:lnTo>
                    <a:pt x="73" y="185"/>
                  </a:lnTo>
                  <a:lnTo>
                    <a:pt x="61" y="202"/>
                  </a:lnTo>
                  <a:lnTo>
                    <a:pt x="51" y="219"/>
                  </a:lnTo>
                  <a:lnTo>
                    <a:pt x="42" y="238"/>
                  </a:lnTo>
                  <a:lnTo>
                    <a:pt x="34" y="256"/>
                  </a:lnTo>
                  <a:lnTo>
                    <a:pt x="25" y="275"/>
                  </a:lnTo>
                  <a:lnTo>
                    <a:pt x="20" y="294"/>
                  </a:lnTo>
                  <a:lnTo>
                    <a:pt x="14" y="315"/>
                  </a:lnTo>
                  <a:lnTo>
                    <a:pt x="9" y="334"/>
                  </a:lnTo>
                  <a:lnTo>
                    <a:pt x="6" y="355"/>
                  </a:lnTo>
                  <a:lnTo>
                    <a:pt x="2" y="376"/>
                  </a:lnTo>
                  <a:lnTo>
                    <a:pt x="1" y="398"/>
                  </a:lnTo>
                  <a:lnTo>
                    <a:pt x="0" y="419"/>
                  </a:lnTo>
                  <a:lnTo>
                    <a:pt x="0" y="419"/>
                  </a:lnTo>
                  <a:lnTo>
                    <a:pt x="1" y="438"/>
                  </a:lnTo>
                  <a:lnTo>
                    <a:pt x="2" y="455"/>
                  </a:lnTo>
                  <a:lnTo>
                    <a:pt x="5" y="474"/>
                  </a:lnTo>
                  <a:lnTo>
                    <a:pt x="7" y="492"/>
                  </a:lnTo>
                  <a:lnTo>
                    <a:pt x="10" y="510"/>
                  </a:lnTo>
                  <a:lnTo>
                    <a:pt x="15" y="527"/>
                  </a:lnTo>
                  <a:lnTo>
                    <a:pt x="20" y="544"/>
                  </a:lnTo>
                  <a:lnTo>
                    <a:pt x="25" y="560"/>
                  </a:lnTo>
                  <a:lnTo>
                    <a:pt x="31" y="578"/>
                  </a:lnTo>
                  <a:lnTo>
                    <a:pt x="38" y="594"/>
                  </a:lnTo>
                  <a:lnTo>
                    <a:pt x="46" y="609"/>
                  </a:lnTo>
                  <a:lnTo>
                    <a:pt x="54" y="625"/>
                  </a:lnTo>
                  <a:lnTo>
                    <a:pt x="63" y="640"/>
                  </a:lnTo>
                  <a:lnTo>
                    <a:pt x="73" y="654"/>
                  </a:lnTo>
                  <a:lnTo>
                    <a:pt x="83" y="669"/>
                  </a:lnTo>
                  <a:lnTo>
                    <a:pt x="93" y="681"/>
                  </a:lnTo>
                  <a:lnTo>
                    <a:pt x="104" y="695"/>
                  </a:lnTo>
                  <a:lnTo>
                    <a:pt x="116" y="708"/>
                  </a:lnTo>
                  <a:lnTo>
                    <a:pt x="128" y="720"/>
                  </a:lnTo>
                  <a:lnTo>
                    <a:pt x="141" y="732"/>
                  </a:lnTo>
                  <a:lnTo>
                    <a:pt x="153" y="743"/>
                  </a:lnTo>
                  <a:lnTo>
                    <a:pt x="167" y="754"/>
                  </a:lnTo>
                  <a:lnTo>
                    <a:pt x="181" y="764"/>
                  </a:lnTo>
                  <a:lnTo>
                    <a:pt x="196" y="773"/>
                  </a:lnTo>
                  <a:lnTo>
                    <a:pt x="211" y="783"/>
                  </a:lnTo>
                  <a:lnTo>
                    <a:pt x="226" y="791"/>
                  </a:lnTo>
                  <a:lnTo>
                    <a:pt x="242" y="799"/>
                  </a:lnTo>
                  <a:lnTo>
                    <a:pt x="258" y="806"/>
                  </a:lnTo>
                  <a:lnTo>
                    <a:pt x="274" y="813"/>
                  </a:lnTo>
                  <a:lnTo>
                    <a:pt x="290" y="818"/>
                  </a:lnTo>
                  <a:lnTo>
                    <a:pt x="308" y="823"/>
                  </a:lnTo>
                  <a:lnTo>
                    <a:pt x="325" y="828"/>
                  </a:lnTo>
                  <a:lnTo>
                    <a:pt x="419" y="945"/>
                  </a:lnTo>
                  <a:lnTo>
                    <a:pt x="514" y="828"/>
                  </a:lnTo>
                  <a:lnTo>
                    <a:pt x="514" y="828"/>
                  </a:lnTo>
                  <a:lnTo>
                    <a:pt x="531" y="823"/>
                  </a:lnTo>
                  <a:lnTo>
                    <a:pt x="548" y="818"/>
                  </a:lnTo>
                  <a:lnTo>
                    <a:pt x="565" y="813"/>
                  </a:lnTo>
                  <a:lnTo>
                    <a:pt x="581" y="806"/>
                  </a:lnTo>
                  <a:lnTo>
                    <a:pt x="597" y="799"/>
                  </a:lnTo>
                  <a:lnTo>
                    <a:pt x="613" y="791"/>
                  </a:lnTo>
                  <a:lnTo>
                    <a:pt x="628" y="783"/>
                  </a:lnTo>
                  <a:lnTo>
                    <a:pt x="643" y="773"/>
                  </a:lnTo>
                  <a:lnTo>
                    <a:pt x="658" y="764"/>
                  </a:lnTo>
                  <a:lnTo>
                    <a:pt x="672" y="754"/>
                  </a:lnTo>
                  <a:lnTo>
                    <a:pt x="686" y="743"/>
                  </a:lnTo>
                  <a:lnTo>
                    <a:pt x="698" y="732"/>
                  </a:lnTo>
                  <a:lnTo>
                    <a:pt x="711" y="720"/>
                  </a:lnTo>
                  <a:lnTo>
                    <a:pt x="722" y="708"/>
                  </a:lnTo>
                  <a:lnTo>
                    <a:pt x="735" y="695"/>
                  </a:lnTo>
                  <a:lnTo>
                    <a:pt x="745" y="681"/>
                  </a:lnTo>
                  <a:lnTo>
                    <a:pt x="756" y="669"/>
                  </a:lnTo>
                  <a:lnTo>
                    <a:pt x="766" y="654"/>
                  </a:lnTo>
                  <a:lnTo>
                    <a:pt x="775" y="640"/>
                  </a:lnTo>
                  <a:lnTo>
                    <a:pt x="785" y="625"/>
                  </a:lnTo>
                  <a:lnTo>
                    <a:pt x="793" y="609"/>
                  </a:lnTo>
                  <a:lnTo>
                    <a:pt x="801" y="594"/>
                  </a:lnTo>
                  <a:lnTo>
                    <a:pt x="808" y="578"/>
                  </a:lnTo>
                  <a:lnTo>
                    <a:pt x="813" y="560"/>
                  </a:lnTo>
                  <a:lnTo>
                    <a:pt x="819" y="544"/>
                  </a:lnTo>
                  <a:lnTo>
                    <a:pt x="824" y="527"/>
                  </a:lnTo>
                  <a:lnTo>
                    <a:pt x="828" y="510"/>
                  </a:lnTo>
                  <a:lnTo>
                    <a:pt x="832" y="492"/>
                  </a:lnTo>
                  <a:lnTo>
                    <a:pt x="834" y="474"/>
                  </a:lnTo>
                  <a:lnTo>
                    <a:pt x="836" y="455"/>
                  </a:lnTo>
                  <a:lnTo>
                    <a:pt x="838" y="438"/>
                  </a:lnTo>
                  <a:lnTo>
                    <a:pt x="839" y="419"/>
                  </a:lnTo>
                  <a:lnTo>
                    <a:pt x="839" y="419"/>
                  </a:lnTo>
                  <a:close/>
                </a:path>
              </a:pathLst>
            </a:custGeom>
            <a:solidFill>
              <a:srgbClr val="EA57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42" name="Freeform 9"/>
            <p:cNvSpPr>
              <a:spLocks/>
            </p:cNvSpPr>
            <p:nvPr userDrawn="1"/>
          </p:nvSpPr>
          <p:spPr bwMode="auto">
            <a:xfrm>
              <a:off x="3968948" y="1595388"/>
              <a:ext cx="600075" cy="601663"/>
            </a:xfrm>
            <a:custGeom>
              <a:avLst/>
              <a:gdLst>
                <a:gd name="T0" fmla="*/ 755 w 755"/>
                <a:gd name="T1" fmla="*/ 397 h 757"/>
                <a:gd name="T2" fmla="*/ 748 w 755"/>
                <a:gd name="T3" fmla="*/ 455 h 757"/>
                <a:gd name="T4" fmla="*/ 733 w 755"/>
                <a:gd name="T5" fmla="*/ 508 h 757"/>
                <a:gd name="T6" fmla="*/ 710 w 755"/>
                <a:gd name="T7" fmla="*/ 558 h 757"/>
                <a:gd name="T8" fmla="*/ 680 w 755"/>
                <a:gd name="T9" fmla="*/ 605 h 757"/>
                <a:gd name="T10" fmla="*/ 645 w 755"/>
                <a:gd name="T11" fmla="*/ 646 h 757"/>
                <a:gd name="T12" fmla="*/ 604 w 755"/>
                <a:gd name="T13" fmla="*/ 682 h 757"/>
                <a:gd name="T14" fmla="*/ 558 w 755"/>
                <a:gd name="T15" fmla="*/ 711 h 757"/>
                <a:gd name="T16" fmla="*/ 508 w 755"/>
                <a:gd name="T17" fmla="*/ 734 h 757"/>
                <a:gd name="T18" fmla="*/ 453 w 755"/>
                <a:gd name="T19" fmla="*/ 749 h 757"/>
                <a:gd name="T20" fmla="*/ 397 w 755"/>
                <a:gd name="T21" fmla="*/ 755 h 757"/>
                <a:gd name="T22" fmla="*/ 358 w 755"/>
                <a:gd name="T23" fmla="*/ 755 h 757"/>
                <a:gd name="T24" fmla="*/ 301 w 755"/>
                <a:gd name="T25" fmla="*/ 749 h 757"/>
                <a:gd name="T26" fmla="*/ 247 w 755"/>
                <a:gd name="T27" fmla="*/ 734 h 757"/>
                <a:gd name="T28" fmla="*/ 197 w 755"/>
                <a:gd name="T29" fmla="*/ 711 h 757"/>
                <a:gd name="T30" fmla="*/ 150 w 755"/>
                <a:gd name="T31" fmla="*/ 682 h 757"/>
                <a:gd name="T32" fmla="*/ 110 w 755"/>
                <a:gd name="T33" fmla="*/ 646 h 757"/>
                <a:gd name="T34" fmla="*/ 74 w 755"/>
                <a:gd name="T35" fmla="*/ 605 h 757"/>
                <a:gd name="T36" fmla="*/ 45 w 755"/>
                <a:gd name="T37" fmla="*/ 558 h 757"/>
                <a:gd name="T38" fmla="*/ 21 w 755"/>
                <a:gd name="T39" fmla="*/ 508 h 757"/>
                <a:gd name="T40" fmla="*/ 6 w 755"/>
                <a:gd name="T41" fmla="*/ 455 h 757"/>
                <a:gd name="T42" fmla="*/ 0 w 755"/>
                <a:gd name="T43" fmla="*/ 397 h 757"/>
                <a:gd name="T44" fmla="*/ 0 w 755"/>
                <a:gd name="T45" fmla="*/ 359 h 757"/>
                <a:gd name="T46" fmla="*/ 6 w 755"/>
                <a:gd name="T47" fmla="*/ 302 h 757"/>
                <a:gd name="T48" fmla="*/ 21 w 755"/>
                <a:gd name="T49" fmla="*/ 249 h 757"/>
                <a:gd name="T50" fmla="*/ 45 w 755"/>
                <a:gd name="T51" fmla="*/ 198 h 757"/>
                <a:gd name="T52" fmla="*/ 74 w 755"/>
                <a:gd name="T53" fmla="*/ 152 h 757"/>
                <a:gd name="T54" fmla="*/ 110 w 755"/>
                <a:gd name="T55" fmla="*/ 110 h 757"/>
                <a:gd name="T56" fmla="*/ 150 w 755"/>
                <a:gd name="T57" fmla="*/ 75 h 757"/>
                <a:gd name="T58" fmla="*/ 197 w 755"/>
                <a:gd name="T59" fmla="*/ 46 h 757"/>
                <a:gd name="T60" fmla="*/ 247 w 755"/>
                <a:gd name="T61" fmla="*/ 23 h 757"/>
                <a:gd name="T62" fmla="*/ 301 w 755"/>
                <a:gd name="T63" fmla="*/ 8 h 757"/>
                <a:gd name="T64" fmla="*/ 358 w 755"/>
                <a:gd name="T65" fmla="*/ 0 h 757"/>
                <a:gd name="T66" fmla="*/ 397 w 755"/>
                <a:gd name="T67" fmla="*/ 0 h 757"/>
                <a:gd name="T68" fmla="*/ 453 w 755"/>
                <a:gd name="T69" fmla="*/ 8 h 757"/>
                <a:gd name="T70" fmla="*/ 508 w 755"/>
                <a:gd name="T71" fmla="*/ 23 h 757"/>
                <a:gd name="T72" fmla="*/ 558 w 755"/>
                <a:gd name="T73" fmla="*/ 46 h 757"/>
                <a:gd name="T74" fmla="*/ 604 w 755"/>
                <a:gd name="T75" fmla="*/ 75 h 757"/>
                <a:gd name="T76" fmla="*/ 645 w 755"/>
                <a:gd name="T77" fmla="*/ 110 h 757"/>
                <a:gd name="T78" fmla="*/ 680 w 755"/>
                <a:gd name="T79" fmla="*/ 152 h 757"/>
                <a:gd name="T80" fmla="*/ 710 w 755"/>
                <a:gd name="T81" fmla="*/ 198 h 757"/>
                <a:gd name="T82" fmla="*/ 733 w 755"/>
                <a:gd name="T83" fmla="*/ 249 h 757"/>
                <a:gd name="T84" fmla="*/ 748 w 755"/>
                <a:gd name="T85" fmla="*/ 302 h 757"/>
                <a:gd name="T86" fmla="*/ 755 w 755"/>
                <a:gd name="T87" fmla="*/ 359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55" h="757">
                  <a:moveTo>
                    <a:pt x="755" y="378"/>
                  </a:moveTo>
                  <a:lnTo>
                    <a:pt x="755" y="378"/>
                  </a:lnTo>
                  <a:lnTo>
                    <a:pt x="755" y="397"/>
                  </a:lnTo>
                  <a:lnTo>
                    <a:pt x="754" y="417"/>
                  </a:lnTo>
                  <a:lnTo>
                    <a:pt x="752" y="435"/>
                  </a:lnTo>
                  <a:lnTo>
                    <a:pt x="748" y="455"/>
                  </a:lnTo>
                  <a:lnTo>
                    <a:pt x="744" y="473"/>
                  </a:lnTo>
                  <a:lnTo>
                    <a:pt x="739" y="490"/>
                  </a:lnTo>
                  <a:lnTo>
                    <a:pt x="733" y="508"/>
                  </a:lnTo>
                  <a:lnTo>
                    <a:pt x="726" y="525"/>
                  </a:lnTo>
                  <a:lnTo>
                    <a:pt x="718" y="542"/>
                  </a:lnTo>
                  <a:lnTo>
                    <a:pt x="710" y="558"/>
                  </a:lnTo>
                  <a:lnTo>
                    <a:pt x="701" y="575"/>
                  </a:lnTo>
                  <a:lnTo>
                    <a:pt x="691" y="590"/>
                  </a:lnTo>
                  <a:lnTo>
                    <a:pt x="680" y="605"/>
                  </a:lnTo>
                  <a:lnTo>
                    <a:pt x="669" y="618"/>
                  </a:lnTo>
                  <a:lnTo>
                    <a:pt x="657" y="632"/>
                  </a:lnTo>
                  <a:lnTo>
                    <a:pt x="645" y="646"/>
                  </a:lnTo>
                  <a:lnTo>
                    <a:pt x="632" y="659"/>
                  </a:lnTo>
                  <a:lnTo>
                    <a:pt x="618" y="670"/>
                  </a:lnTo>
                  <a:lnTo>
                    <a:pt x="604" y="682"/>
                  </a:lnTo>
                  <a:lnTo>
                    <a:pt x="589" y="692"/>
                  </a:lnTo>
                  <a:lnTo>
                    <a:pt x="573" y="701"/>
                  </a:lnTo>
                  <a:lnTo>
                    <a:pt x="558" y="711"/>
                  </a:lnTo>
                  <a:lnTo>
                    <a:pt x="541" y="720"/>
                  </a:lnTo>
                  <a:lnTo>
                    <a:pt x="525" y="727"/>
                  </a:lnTo>
                  <a:lnTo>
                    <a:pt x="508" y="734"/>
                  </a:lnTo>
                  <a:lnTo>
                    <a:pt x="490" y="739"/>
                  </a:lnTo>
                  <a:lnTo>
                    <a:pt x="472" y="745"/>
                  </a:lnTo>
                  <a:lnTo>
                    <a:pt x="453" y="749"/>
                  </a:lnTo>
                  <a:lnTo>
                    <a:pt x="435" y="752"/>
                  </a:lnTo>
                  <a:lnTo>
                    <a:pt x="417" y="754"/>
                  </a:lnTo>
                  <a:lnTo>
                    <a:pt x="397" y="755"/>
                  </a:lnTo>
                  <a:lnTo>
                    <a:pt x="377" y="757"/>
                  </a:lnTo>
                  <a:lnTo>
                    <a:pt x="377" y="757"/>
                  </a:lnTo>
                  <a:lnTo>
                    <a:pt x="358" y="755"/>
                  </a:lnTo>
                  <a:lnTo>
                    <a:pt x="338" y="754"/>
                  </a:lnTo>
                  <a:lnTo>
                    <a:pt x="320" y="752"/>
                  </a:lnTo>
                  <a:lnTo>
                    <a:pt x="301" y="749"/>
                  </a:lnTo>
                  <a:lnTo>
                    <a:pt x="283" y="745"/>
                  </a:lnTo>
                  <a:lnTo>
                    <a:pt x="265" y="739"/>
                  </a:lnTo>
                  <a:lnTo>
                    <a:pt x="247" y="734"/>
                  </a:lnTo>
                  <a:lnTo>
                    <a:pt x="230" y="727"/>
                  </a:lnTo>
                  <a:lnTo>
                    <a:pt x="214" y="720"/>
                  </a:lnTo>
                  <a:lnTo>
                    <a:pt x="197" y="711"/>
                  </a:lnTo>
                  <a:lnTo>
                    <a:pt x="182" y="701"/>
                  </a:lnTo>
                  <a:lnTo>
                    <a:pt x="165" y="692"/>
                  </a:lnTo>
                  <a:lnTo>
                    <a:pt x="150" y="682"/>
                  </a:lnTo>
                  <a:lnTo>
                    <a:pt x="137" y="670"/>
                  </a:lnTo>
                  <a:lnTo>
                    <a:pt x="123" y="659"/>
                  </a:lnTo>
                  <a:lnTo>
                    <a:pt x="110" y="646"/>
                  </a:lnTo>
                  <a:lnTo>
                    <a:pt x="98" y="632"/>
                  </a:lnTo>
                  <a:lnTo>
                    <a:pt x="86" y="618"/>
                  </a:lnTo>
                  <a:lnTo>
                    <a:pt x="74" y="605"/>
                  </a:lnTo>
                  <a:lnTo>
                    <a:pt x="64" y="590"/>
                  </a:lnTo>
                  <a:lnTo>
                    <a:pt x="54" y="575"/>
                  </a:lnTo>
                  <a:lnTo>
                    <a:pt x="45" y="558"/>
                  </a:lnTo>
                  <a:lnTo>
                    <a:pt x="36" y="542"/>
                  </a:lnTo>
                  <a:lnTo>
                    <a:pt x="28" y="525"/>
                  </a:lnTo>
                  <a:lnTo>
                    <a:pt x="21" y="508"/>
                  </a:lnTo>
                  <a:lnTo>
                    <a:pt x="16" y="490"/>
                  </a:lnTo>
                  <a:lnTo>
                    <a:pt x="11" y="473"/>
                  </a:lnTo>
                  <a:lnTo>
                    <a:pt x="6" y="455"/>
                  </a:lnTo>
                  <a:lnTo>
                    <a:pt x="3" y="435"/>
                  </a:lnTo>
                  <a:lnTo>
                    <a:pt x="1" y="417"/>
                  </a:lnTo>
                  <a:lnTo>
                    <a:pt x="0" y="397"/>
                  </a:lnTo>
                  <a:lnTo>
                    <a:pt x="0" y="378"/>
                  </a:lnTo>
                  <a:lnTo>
                    <a:pt x="0" y="378"/>
                  </a:lnTo>
                  <a:lnTo>
                    <a:pt x="0" y="359"/>
                  </a:lnTo>
                  <a:lnTo>
                    <a:pt x="1" y="340"/>
                  </a:lnTo>
                  <a:lnTo>
                    <a:pt x="3" y="320"/>
                  </a:lnTo>
                  <a:lnTo>
                    <a:pt x="6" y="302"/>
                  </a:lnTo>
                  <a:lnTo>
                    <a:pt x="11" y="283"/>
                  </a:lnTo>
                  <a:lnTo>
                    <a:pt x="16" y="266"/>
                  </a:lnTo>
                  <a:lnTo>
                    <a:pt x="21" y="249"/>
                  </a:lnTo>
                  <a:lnTo>
                    <a:pt x="28" y="231"/>
                  </a:lnTo>
                  <a:lnTo>
                    <a:pt x="36" y="214"/>
                  </a:lnTo>
                  <a:lnTo>
                    <a:pt x="45" y="198"/>
                  </a:lnTo>
                  <a:lnTo>
                    <a:pt x="54" y="182"/>
                  </a:lnTo>
                  <a:lnTo>
                    <a:pt x="64" y="167"/>
                  </a:lnTo>
                  <a:lnTo>
                    <a:pt x="74" y="152"/>
                  </a:lnTo>
                  <a:lnTo>
                    <a:pt x="86" y="138"/>
                  </a:lnTo>
                  <a:lnTo>
                    <a:pt x="98" y="124"/>
                  </a:lnTo>
                  <a:lnTo>
                    <a:pt x="110" y="110"/>
                  </a:lnTo>
                  <a:lnTo>
                    <a:pt x="123" y="98"/>
                  </a:lnTo>
                  <a:lnTo>
                    <a:pt x="137" y="86"/>
                  </a:lnTo>
                  <a:lnTo>
                    <a:pt x="150" y="75"/>
                  </a:lnTo>
                  <a:lnTo>
                    <a:pt x="165" y="64"/>
                  </a:lnTo>
                  <a:lnTo>
                    <a:pt x="182" y="55"/>
                  </a:lnTo>
                  <a:lnTo>
                    <a:pt x="197" y="46"/>
                  </a:lnTo>
                  <a:lnTo>
                    <a:pt x="214" y="37"/>
                  </a:lnTo>
                  <a:lnTo>
                    <a:pt x="230" y="30"/>
                  </a:lnTo>
                  <a:lnTo>
                    <a:pt x="247" y="23"/>
                  </a:lnTo>
                  <a:lnTo>
                    <a:pt x="265" y="17"/>
                  </a:lnTo>
                  <a:lnTo>
                    <a:pt x="283" y="11"/>
                  </a:lnTo>
                  <a:lnTo>
                    <a:pt x="301" y="8"/>
                  </a:lnTo>
                  <a:lnTo>
                    <a:pt x="320" y="4"/>
                  </a:lnTo>
                  <a:lnTo>
                    <a:pt x="338" y="2"/>
                  </a:lnTo>
                  <a:lnTo>
                    <a:pt x="358" y="0"/>
                  </a:lnTo>
                  <a:lnTo>
                    <a:pt x="377" y="0"/>
                  </a:lnTo>
                  <a:lnTo>
                    <a:pt x="377" y="0"/>
                  </a:lnTo>
                  <a:lnTo>
                    <a:pt x="397" y="0"/>
                  </a:lnTo>
                  <a:lnTo>
                    <a:pt x="417" y="2"/>
                  </a:lnTo>
                  <a:lnTo>
                    <a:pt x="435" y="4"/>
                  </a:lnTo>
                  <a:lnTo>
                    <a:pt x="453" y="8"/>
                  </a:lnTo>
                  <a:lnTo>
                    <a:pt x="472" y="11"/>
                  </a:lnTo>
                  <a:lnTo>
                    <a:pt x="490" y="17"/>
                  </a:lnTo>
                  <a:lnTo>
                    <a:pt x="508" y="23"/>
                  </a:lnTo>
                  <a:lnTo>
                    <a:pt x="525" y="30"/>
                  </a:lnTo>
                  <a:lnTo>
                    <a:pt x="541" y="37"/>
                  </a:lnTo>
                  <a:lnTo>
                    <a:pt x="558" y="46"/>
                  </a:lnTo>
                  <a:lnTo>
                    <a:pt x="573" y="55"/>
                  </a:lnTo>
                  <a:lnTo>
                    <a:pt x="589" y="64"/>
                  </a:lnTo>
                  <a:lnTo>
                    <a:pt x="604" y="75"/>
                  </a:lnTo>
                  <a:lnTo>
                    <a:pt x="618" y="86"/>
                  </a:lnTo>
                  <a:lnTo>
                    <a:pt x="632" y="98"/>
                  </a:lnTo>
                  <a:lnTo>
                    <a:pt x="645" y="110"/>
                  </a:lnTo>
                  <a:lnTo>
                    <a:pt x="657" y="124"/>
                  </a:lnTo>
                  <a:lnTo>
                    <a:pt x="669" y="138"/>
                  </a:lnTo>
                  <a:lnTo>
                    <a:pt x="680" y="152"/>
                  </a:lnTo>
                  <a:lnTo>
                    <a:pt x="691" y="167"/>
                  </a:lnTo>
                  <a:lnTo>
                    <a:pt x="701" y="182"/>
                  </a:lnTo>
                  <a:lnTo>
                    <a:pt x="710" y="198"/>
                  </a:lnTo>
                  <a:lnTo>
                    <a:pt x="718" y="214"/>
                  </a:lnTo>
                  <a:lnTo>
                    <a:pt x="726" y="231"/>
                  </a:lnTo>
                  <a:lnTo>
                    <a:pt x="733" y="249"/>
                  </a:lnTo>
                  <a:lnTo>
                    <a:pt x="739" y="266"/>
                  </a:lnTo>
                  <a:lnTo>
                    <a:pt x="744" y="283"/>
                  </a:lnTo>
                  <a:lnTo>
                    <a:pt x="748" y="302"/>
                  </a:lnTo>
                  <a:lnTo>
                    <a:pt x="752" y="320"/>
                  </a:lnTo>
                  <a:lnTo>
                    <a:pt x="754" y="340"/>
                  </a:lnTo>
                  <a:lnTo>
                    <a:pt x="755" y="359"/>
                  </a:lnTo>
                  <a:lnTo>
                    <a:pt x="755" y="378"/>
                  </a:lnTo>
                  <a:lnTo>
                    <a:pt x="755" y="378"/>
                  </a:lnTo>
                  <a:close/>
                </a:path>
              </a:pathLst>
            </a:custGeom>
            <a:solidFill>
              <a:srgbClr val="FD6E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43" name="Freeform 10"/>
            <p:cNvSpPr>
              <a:spLocks/>
            </p:cNvSpPr>
            <p:nvPr userDrawn="1"/>
          </p:nvSpPr>
          <p:spPr bwMode="auto">
            <a:xfrm>
              <a:off x="4094361" y="1725563"/>
              <a:ext cx="358775" cy="341313"/>
            </a:xfrm>
            <a:custGeom>
              <a:avLst/>
              <a:gdLst>
                <a:gd name="T0" fmla="*/ 451 w 451"/>
                <a:gd name="T1" fmla="*/ 164 h 430"/>
                <a:gd name="T2" fmla="*/ 296 w 451"/>
                <a:gd name="T3" fmla="*/ 142 h 430"/>
                <a:gd name="T4" fmla="*/ 225 w 451"/>
                <a:gd name="T5" fmla="*/ 0 h 430"/>
                <a:gd name="T6" fmla="*/ 156 w 451"/>
                <a:gd name="T7" fmla="*/ 142 h 430"/>
                <a:gd name="T8" fmla="*/ 0 w 451"/>
                <a:gd name="T9" fmla="*/ 164 h 430"/>
                <a:gd name="T10" fmla="*/ 112 w 451"/>
                <a:gd name="T11" fmla="*/ 274 h 430"/>
                <a:gd name="T12" fmla="*/ 86 w 451"/>
                <a:gd name="T13" fmla="*/ 430 h 430"/>
                <a:gd name="T14" fmla="*/ 225 w 451"/>
                <a:gd name="T15" fmla="*/ 356 h 430"/>
                <a:gd name="T16" fmla="*/ 365 w 451"/>
                <a:gd name="T17" fmla="*/ 430 h 430"/>
                <a:gd name="T18" fmla="*/ 338 w 451"/>
                <a:gd name="T19" fmla="*/ 274 h 430"/>
                <a:gd name="T20" fmla="*/ 451 w 451"/>
                <a:gd name="T21" fmla="*/ 164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1" h="430">
                  <a:moveTo>
                    <a:pt x="451" y="164"/>
                  </a:moveTo>
                  <a:lnTo>
                    <a:pt x="296" y="142"/>
                  </a:lnTo>
                  <a:lnTo>
                    <a:pt x="225" y="0"/>
                  </a:lnTo>
                  <a:lnTo>
                    <a:pt x="156" y="142"/>
                  </a:lnTo>
                  <a:lnTo>
                    <a:pt x="0" y="164"/>
                  </a:lnTo>
                  <a:lnTo>
                    <a:pt x="112" y="274"/>
                  </a:lnTo>
                  <a:lnTo>
                    <a:pt x="86" y="430"/>
                  </a:lnTo>
                  <a:lnTo>
                    <a:pt x="225" y="356"/>
                  </a:lnTo>
                  <a:lnTo>
                    <a:pt x="365" y="430"/>
                  </a:lnTo>
                  <a:lnTo>
                    <a:pt x="338" y="274"/>
                  </a:lnTo>
                  <a:lnTo>
                    <a:pt x="451" y="1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</p:grpSp>
      <p:grpSp>
        <p:nvGrpSpPr>
          <p:cNvPr id="7" name="Group 6"/>
          <p:cNvGrpSpPr/>
          <p:nvPr userDrawn="1"/>
        </p:nvGrpSpPr>
        <p:grpSpPr>
          <a:xfrm>
            <a:off x="1704758" y="2362152"/>
            <a:ext cx="5734485" cy="622299"/>
            <a:chOff x="1044564" y="2362151"/>
            <a:chExt cx="3562560" cy="622300"/>
          </a:xfrm>
        </p:grpSpPr>
        <p:sp>
          <p:nvSpPr>
            <p:cNvPr id="44" name="Freeform 11"/>
            <p:cNvSpPr>
              <a:spLocks/>
            </p:cNvSpPr>
            <p:nvPr userDrawn="1"/>
          </p:nvSpPr>
          <p:spPr bwMode="auto">
            <a:xfrm>
              <a:off x="1044564" y="2362151"/>
              <a:ext cx="611188" cy="622300"/>
            </a:xfrm>
            <a:custGeom>
              <a:avLst/>
              <a:gdLst>
                <a:gd name="T0" fmla="*/ 771 w 771"/>
                <a:gd name="T1" fmla="*/ 0 h 784"/>
                <a:gd name="T2" fmla="*/ 771 w 771"/>
                <a:gd name="T3" fmla="*/ 784 h 784"/>
                <a:gd name="T4" fmla="*/ 0 w 771"/>
                <a:gd name="T5" fmla="*/ 784 h 784"/>
                <a:gd name="T6" fmla="*/ 84 w 771"/>
                <a:gd name="T7" fmla="*/ 392 h 784"/>
                <a:gd name="T8" fmla="*/ 0 w 771"/>
                <a:gd name="T9" fmla="*/ 0 h 784"/>
                <a:gd name="T10" fmla="*/ 771 w 771"/>
                <a:gd name="T11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784">
                  <a:moveTo>
                    <a:pt x="771" y="0"/>
                  </a:moveTo>
                  <a:lnTo>
                    <a:pt x="771" y="784"/>
                  </a:lnTo>
                  <a:lnTo>
                    <a:pt x="0" y="784"/>
                  </a:lnTo>
                  <a:lnTo>
                    <a:pt x="84" y="392"/>
                  </a:lnTo>
                  <a:lnTo>
                    <a:pt x="0" y="0"/>
                  </a:lnTo>
                  <a:lnTo>
                    <a:pt x="771" y="0"/>
                  </a:lnTo>
                  <a:close/>
                </a:path>
              </a:pathLst>
            </a:custGeom>
            <a:solidFill>
              <a:srgbClr val="49CF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45" name="Rectangle 12"/>
            <p:cNvSpPr>
              <a:spLocks noChangeArrowheads="1"/>
            </p:cNvSpPr>
            <p:nvPr userDrawn="1"/>
          </p:nvSpPr>
          <p:spPr bwMode="auto">
            <a:xfrm>
              <a:off x="1687861" y="2362151"/>
              <a:ext cx="544513" cy="622300"/>
            </a:xfrm>
            <a:prstGeom prst="rect">
              <a:avLst/>
            </a:prstGeom>
            <a:solidFill>
              <a:srgbClr val="49CF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46" name="Rectangle 13"/>
            <p:cNvSpPr>
              <a:spLocks noChangeArrowheads="1"/>
            </p:cNvSpPr>
            <p:nvPr userDrawn="1"/>
          </p:nvSpPr>
          <p:spPr bwMode="auto">
            <a:xfrm>
              <a:off x="2264483" y="2362151"/>
              <a:ext cx="544513" cy="622300"/>
            </a:xfrm>
            <a:prstGeom prst="rect">
              <a:avLst/>
            </a:prstGeom>
            <a:solidFill>
              <a:srgbClr val="49CF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47" name="Rectangle 14"/>
            <p:cNvSpPr>
              <a:spLocks noChangeArrowheads="1"/>
            </p:cNvSpPr>
            <p:nvPr userDrawn="1"/>
          </p:nvSpPr>
          <p:spPr bwMode="auto">
            <a:xfrm>
              <a:off x="2841105" y="2362151"/>
              <a:ext cx="544513" cy="622300"/>
            </a:xfrm>
            <a:prstGeom prst="rect">
              <a:avLst/>
            </a:prstGeom>
            <a:solidFill>
              <a:srgbClr val="49CF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48" name="Rectangle 15"/>
            <p:cNvSpPr>
              <a:spLocks noChangeArrowheads="1"/>
            </p:cNvSpPr>
            <p:nvPr userDrawn="1"/>
          </p:nvSpPr>
          <p:spPr bwMode="auto">
            <a:xfrm>
              <a:off x="3417727" y="2362151"/>
              <a:ext cx="546100" cy="622300"/>
            </a:xfrm>
            <a:prstGeom prst="rect">
              <a:avLst/>
            </a:prstGeom>
            <a:solidFill>
              <a:srgbClr val="49CF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55" name="Freeform 22"/>
            <p:cNvSpPr>
              <a:spLocks/>
            </p:cNvSpPr>
            <p:nvPr userDrawn="1"/>
          </p:nvSpPr>
          <p:spPr bwMode="auto">
            <a:xfrm>
              <a:off x="3995936" y="2362151"/>
              <a:ext cx="611188" cy="622300"/>
            </a:xfrm>
            <a:custGeom>
              <a:avLst/>
              <a:gdLst>
                <a:gd name="T0" fmla="*/ 687 w 771"/>
                <a:gd name="T1" fmla="*/ 784 h 784"/>
                <a:gd name="T2" fmla="*/ 0 w 771"/>
                <a:gd name="T3" fmla="*/ 784 h 784"/>
                <a:gd name="T4" fmla="*/ 0 w 771"/>
                <a:gd name="T5" fmla="*/ 0 h 784"/>
                <a:gd name="T6" fmla="*/ 687 w 771"/>
                <a:gd name="T7" fmla="*/ 0 h 784"/>
                <a:gd name="T8" fmla="*/ 771 w 771"/>
                <a:gd name="T9" fmla="*/ 392 h 784"/>
                <a:gd name="T10" fmla="*/ 687 w 771"/>
                <a:gd name="T11" fmla="*/ 784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784">
                  <a:moveTo>
                    <a:pt x="687" y="784"/>
                  </a:moveTo>
                  <a:lnTo>
                    <a:pt x="0" y="784"/>
                  </a:lnTo>
                  <a:lnTo>
                    <a:pt x="0" y="0"/>
                  </a:lnTo>
                  <a:lnTo>
                    <a:pt x="687" y="0"/>
                  </a:lnTo>
                  <a:lnTo>
                    <a:pt x="771" y="392"/>
                  </a:lnTo>
                  <a:lnTo>
                    <a:pt x="687" y="784"/>
                  </a:lnTo>
                  <a:close/>
                </a:path>
              </a:pathLst>
            </a:custGeom>
            <a:solidFill>
              <a:srgbClr val="49CF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</p:grpSp>
      <p:sp>
        <p:nvSpPr>
          <p:cNvPr id="122" name="Text Placeholder 4"/>
          <p:cNvSpPr>
            <a:spLocks noGrp="1"/>
          </p:cNvSpPr>
          <p:nvPr userDrawn="1">
            <p:ph type="body" sz="quarter" idx="36" hasCustomPrompt="1"/>
          </p:nvPr>
        </p:nvSpPr>
        <p:spPr>
          <a:xfrm>
            <a:off x="3366894" y="1563638"/>
            <a:ext cx="1182688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Milestone 2</a:t>
            </a:r>
            <a:endParaRPr lang="en-US" noProof="0" dirty="0"/>
          </a:p>
        </p:txBody>
      </p:sp>
      <p:sp>
        <p:nvSpPr>
          <p:cNvPr id="124" name="Text Placeholder 4"/>
          <p:cNvSpPr>
            <a:spLocks noGrp="1"/>
          </p:cNvSpPr>
          <p:nvPr userDrawn="1">
            <p:ph type="body" sz="quarter" idx="37" hasCustomPrompt="1"/>
          </p:nvPr>
        </p:nvSpPr>
        <p:spPr>
          <a:xfrm>
            <a:off x="982268" y="2362151"/>
            <a:ext cx="736922" cy="622300"/>
          </a:xfrm>
        </p:spPr>
        <p:txBody>
          <a:bodyPr anchor="ctr">
            <a:noAutofit/>
          </a:bodyPr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>
                <a:solidFill>
                  <a:schemeClr val="tx1"/>
                </a:solidFill>
              </a:rPr>
              <a:t>2019</a:t>
            </a:r>
            <a:r>
              <a:rPr lang="en-US" noProof="0" dirty="0" smtClean="0"/>
              <a:t>1</a:t>
            </a:r>
            <a:endParaRPr lang="en-US" noProof="0" dirty="0"/>
          </a:p>
        </p:txBody>
      </p:sp>
      <p:sp>
        <p:nvSpPr>
          <p:cNvPr id="131" name="Text Placeholder 4"/>
          <p:cNvSpPr>
            <a:spLocks noGrp="1"/>
          </p:cNvSpPr>
          <p:nvPr userDrawn="1">
            <p:ph type="body" sz="quarter" idx="39" hasCustomPrompt="1"/>
          </p:nvPr>
        </p:nvSpPr>
        <p:spPr>
          <a:xfrm>
            <a:off x="1835696" y="2421682"/>
            <a:ext cx="852863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Jan</a:t>
            </a:r>
            <a:endParaRPr lang="en-US" noProof="0" dirty="0"/>
          </a:p>
        </p:txBody>
      </p:sp>
      <p:sp>
        <p:nvSpPr>
          <p:cNvPr id="152" name="Text Placeholder 4"/>
          <p:cNvSpPr>
            <a:spLocks noGrp="1"/>
          </p:cNvSpPr>
          <p:nvPr userDrawn="1">
            <p:ph type="body" sz="quarter" idx="50" hasCustomPrompt="1"/>
          </p:nvPr>
        </p:nvSpPr>
        <p:spPr>
          <a:xfrm>
            <a:off x="2013861" y="1563638"/>
            <a:ext cx="1182688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Milestone 1</a:t>
            </a:r>
            <a:endParaRPr lang="en-US" noProof="0" dirty="0"/>
          </a:p>
        </p:txBody>
      </p:sp>
      <p:sp>
        <p:nvSpPr>
          <p:cNvPr id="57" name="Text Placeholder 4"/>
          <p:cNvSpPr>
            <a:spLocks noGrp="1"/>
          </p:cNvSpPr>
          <p:nvPr>
            <p:ph type="body" sz="quarter" idx="51" hasCustomPrompt="1"/>
          </p:nvPr>
        </p:nvSpPr>
        <p:spPr>
          <a:xfrm>
            <a:off x="2751716" y="2421682"/>
            <a:ext cx="852863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Feb</a:t>
            </a:r>
            <a:endParaRPr lang="en-US" noProof="0" dirty="0"/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52" hasCustomPrompt="1"/>
          </p:nvPr>
        </p:nvSpPr>
        <p:spPr>
          <a:xfrm>
            <a:off x="3680210" y="2421682"/>
            <a:ext cx="852863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Mar</a:t>
            </a:r>
            <a:endParaRPr lang="en-US" noProof="0" dirty="0"/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53" hasCustomPrompt="1"/>
          </p:nvPr>
        </p:nvSpPr>
        <p:spPr>
          <a:xfrm>
            <a:off x="4608371" y="2421682"/>
            <a:ext cx="852863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Apr</a:t>
            </a:r>
            <a:endParaRPr lang="en-US" noProof="0" dirty="0"/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54" hasCustomPrompt="1"/>
          </p:nvPr>
        </p:nvSpPr>
        <p:spPr>
          <a:xfrm>
            <a:off x="5524727" y="2421682"/>
            <a:ext cx="879031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May</a:t>
            </a:r>
            <a:endParaRPr lang="en-US" noProof="0" dirty="0"/>
          </a:p>
        </p:txBody>
      </p:sp>
      <p:sp>
        <p:nvSpPr>
          <p:cNvPr id="61" name="Text Placeholder 4"/>
          <p:cNvSpPr>
            <a:spLocks noGrp="1"/>
          </p:cNvSpPr>
          <p:nvPr>
            <p:ph type="body" sz="quarter" idx="55" hasCustomPrompt="1"/>
          </p:nvPr>
        </p:nvSpPr>
        <p:spPr>
          <a:xfrm>
            <a:off x="6455442" y="2421682"/>
            <a:ext cx="879031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Jun</a:t>
            </a:r>
            <a:endParaRPr lang="en-US" noProof="0" dirty="0"/>
          </a:p>
        </p:txBody>
      </p:sp>
      <p:sp>
        <p:nvSpPr>
          <p:cNvPr id="65" name="Rectangle 23"/>
          <p:cNvSpPr>
            <a:spLocks noChangeArrowheads="1"/>
          </p:cNvSpPr>
          <p:nvPr userDrawn="1"/>
        </p:nvSpPr>
        <p:spPr bwMode="auto">
          <a:xfrm>
            <a:off x="1700953" y="3228926"/>
            <a:ext cx="1452779" cy="336550"/>
          </a:xfrm>
          <a:prstGeom prst="rect">
            <a:avLst/>
          </a:prstGeom>
          <a:solidFill>
            <a:srgbClr val="FFCE5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66" name="Rectangle 24"/>
          <p:cNvSpPr>
            <a:spLocks noChangeArrowheads="1"/>
          </p:cNvSpPr>
          <p:nvPr userDrawn="1"/>
        </p:nvSpPr>
        <p:spPr bwMode="auto">
          <a:xfrm>
            <a:off x="3153901" y="3614688"/>
            <a:ext cx="1381375" cy="336550"/>
          </a:xfrm>
          <a:prstGeom prst="rect">
            <a:avLst/>
          </a:prstGeom>
          <a:solidFill>
            <a:srgbClr val="4FBEF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67" name="Rectangle 25"/>
          <p:cNvSpPr>
            <a:spLocks noChangeArrowheads="1"/>
          </p:cNvSpPr>
          <p:nvPr userDrawn="1"/>
        </p:nvSpPr>
        <p:spPr bwMode="auto">
          <a:xfrm>
            <a:off x="4544881" y="4000451"/>
            <a:ext cx="1408381" cy="3365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56" hasCustomPrompt="1"/>
          </p:nvPr>
        </p:nvSpPr>
        <p:spPr>
          <a:xfrm>
            <a:off x="1704757" y="3205813"/>
            <a:ext cx="1462411" cy="382776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Task 1</a:t>
            </a:r>
            <a:endParaRPr lang="en-US" noProof="0" dirty="0"/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57" hasCustomPrompt="1"/>
          </p:nvPr>
        </p:nvSpPr>
        <p:spPr>
          <a:xfrm>
            <a:off x="3153732" y="3591575"/>
            <a:ext cx="1391149" cy="382776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Task 2</a:t>
            </a:r>
            <a:endParaRPr lang="en-US" noProof="0" dirty="0"/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58" hasCustomPrompt="1"/>
          </p:nvPr>
        </p:nvSpPr>
        <p:spPr>
          <a:xfrm>
            <a:off x="4568823" y="3977338"/>
            <a:ext cx="1395419" cy="382776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Task 3</a:t>
            </a:r>
            <a:endParaRPr lang="en-US" noProof="0" dirty="0"/>
          </a:p>
        </p:txBody>
      </p:sp>
      <p:sp>
        <p:nvSpPr>
          <p:cNvPr id="71" name="Rectangle 25"/>
          <p:cNvSpPr>
            <a:spLocks noChangeArrowheads="1"/>
          </p:cNvSpPr>
          <p:nvPr userDrawn="1"/>
        </p:nvSpPr>
        <p:spPr bwMode="auto">
          <a:xfrm>
            <a:off x="5958733" y="4375161"/>
            <a:ext cx="1356467" cy="336550"/>
          </a:xfrm>
          <a:prstGeom prst="rect">
            <a:avLst/>
          </a:prstGeom>
          <a:solidFill>
            <a:srgbClr val="FB6E5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59" hasCustomPrompt="1"/>
          </p:nvPr>
        </p:nvSpPr>
        <p:spPr>
          <a:xfrm>
            <a:off x="5982675" y="4352048"/>
            <a:ext cx="1343983" cy="382776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Task 4</a:t>
            </a:r>
            <a:endParaRPr lang="en-US" noProof="0" dirty="0"/>
          </a:p>
        </p:txBody>
      </p:sp>
      <p:sp>
        <p:nvSpPr>
          <p:cNvPr id="73" name="Freeform 7"/>
          <p:cNvSpPr>
            <a:spLocks/>
          </p:cNvSpPr>
          <p:nvPr userDrawn="1"/>
        </p:nvSpPr>
        <p:spPr bwMode="auto">
          <a:xfrm flipH="1">
            <a:off x="4767399" y="1566813"/>
            <a:ext cx="1185863" cy="747713"/>
          </a:xfrm>
          <a:custGeom>
            <a:avLst/>
            <a:gdLst>
              <a:gd name="T0" fmla="*/ 1176 w 1493"/>
              <a:gd name="T1" fmla="*/ 0 h 941"/>
              <a:gd name="T2" fmla="*/ 1193 w 1493"/>
              <a:gd name="T3" fmla="*/ 1 h 941"/>
              <a:gd name="T4" fmla="*/ 1225 w 1493"/>
              <a:gd name="T5" fmla="*/ 4 h 941"/>
              <a:gd name="T6" fmla="*/ 1256 w 1493"/>
              <a:gd name="T7" fmla="*/ 10 h 941"/>
              <a:gd name="T8" fmla="*/ 1285 w 1493"/>
              <a:gd name="T9" fmla="*/ 19 h 941"/>
              <a:gd name="T10" fmla="*/ 1313 w 1493"/>
              <a:gd name="T11" fmla="*/ 31 h 941"/>
              <a:gd name="T12" fmla="*/ 1341 w 1493"/>
              <a:gd name="T13" fmla="*/ 46 h 941"/>
              <a:gd name="T14" fmla="*/ 1366 w 1493"/>
              <a:gd name="T15" fmla="*/ 63 h 941"/>
              <a:gd name="T16" fmla="*/ 1390 w 1493"/>
              <a:gd name="T17" fmla="*/ 83 h 941"/>
              <a:gd name="T18" fmla="*/ 1411 w 1493"/>
              <a:gd name="T19" fmla="*/ 105 h 941"/>
              <a:gd name="T20" fmla="*/ 1430 w 1493"/>
              <a:gd name="T21" fmla="*/ 128 h 941"/>
              <a:gd name="T22" fmla="*/ 1447 w 1493"/>
              <a:gd name="T23" fmla="*/ 153 h 941"/>
              <a:gd name="T24" fmla="*/ 1462 w 1493"/>
              <a:gd name="T25" fmla="*/ 180 h 941"/>
              <a:gd name="T26" fmla="*/ 1474 w 1493"/>
              <a:gd name="T27" fmla="*/ 208 h 941"/>
              <a:gd name="T28" fmla="*/ 1483 w 1493"/>
              <a:gd name="T29" fmla="*/ 238 h 941"/>
              <a:gd name="T30" fmla="*/ 1490 w 1493"/>
              <a:gd name="T31" fmla="*/ 269 h 941"/>
              <a:gd name="T32" fmla="*/ 1493 w 1493"/>
              <a:gd name="T33" fmla="*/ 302 h 941"/>
              <a:gd name="T34" fmla="*/ 1493 w 1493"/>
              <a:gd name="T35" fmla="*/ 318 h 941"/>
              <a:gd name="T36" fmla="*/ 1489 w 1493"/>
              <a:gd name="T37" fmla="*/ 374 h 941"/>
              <a:gd name="T38" fmla="*/ 1474 w 1493"/>
              <a:gd name="T39" fmla="*/ 427 h 941"/>
              <a:gd name="T40" fmla="*/ 1451 w 1493"/>
              <a:gd name="T41" fmla="*/ 477 h 941"/>
              <a:gd name="T42" fmla="*/ 1419 w 1493"/>
              <a:gd name="T43" fmla="*/ 522 h 941"/>
              <a:gd name="T44" fmla="*/ 1381 w 1493"/>
              <a:gd name="T45" fmla="*/ 560 h 941"/>
              <a:gd name="T46" fmla="*/ 1338 w 1493"/>
              <a:gd name="T47" fmla="*/ 591 h 941"/>
              <a:gd name="T48" fmla="*/ 1288 w 1493"/>
              <a:gd name="T49" fmla="*/ 614 h 941"/>
              <a:gd name="T50" fmla="*/ 1235 w 1493"/>
              <a:gd name="T51" fmla="*/ 629 h 941"/>
              <a:gd name="T52" fmla="*/ 1206 w 1493"/>
              <a:gd name="T53" fmla="*/ 633 h 941"/>
              <a:gd name="T54" fmla="*/ 1176 w 1493"/>
              <a:gd name="T55" fmla="*/ 635 h 941"/>
              <a:gd name="T56" fmla="*/ 238 w 1493"/>
              <a:gd name="T57" fmla="*/ 635 h 941"/>
              <a:gd name="T58" fmla="*/ 223 w 1493"/>
              <a:gd name="T59" fmla="*/ 635 h 941"/>
              <a:gd name="T60" fmla="*/ 194 w 1493"/>
              <a:gd name="T61" fmla="*/ 639 h 941"/>
              <a:gd name="T62" fmla="*/ 166 w 1493"/>
              <a:gd name="T63" fmla="*/ 646 h 941"/>
              <a:gd name="T64" fmla="*/ 142 w 1493"/>
              <a:gd name="T65" fmla="*/ 655 h 941"/>
              <a:gd name="T66" fmla="*/ 120 w 1493"/>
              <a:gd name="T67" fmla="*/ 669 h 941"/>
              <a:gd name="T68" fmla="*/ 99 w 1493"/>
              <a:gd name="T69" fmla="*/ 684 h 941"/>
              <a:gd name="T70" fmla="*/ 81 w 1493"/>
              <a:gd name="T71" fmla="*/ 703 h 941"/>
              <a:gd name="T72" fmla="*/ 58 w 1493"/>
              <a:gd name="T73" fmla="*/ 733 h 941"/>
              <a:gd name="T74" fmla="*/ 32 w 1493"/>
              <a:gd name="T75" fmla="*/ 780 h 941"/>
              <a:gd name="T76" fmla="*/ 15 w 1493"/>
              <a:gd name="T77" fmla="*/ 832 h 941"/>
              <a:gd name="T78" fmla="*/ 5 w 1493"/>
              <a:gd name="T79" fmla="*/ 886 h 941"/>
              <a:gd name="T80" fmla="*/ 1 w 1493"/>
              <a:gd name="T81" fmla="*/ 941 h 941"/>
              <a:gd name="T82" fmla="*/ 0 w 1493"/>
              <a:gd name="T83" fmla="*/ 318 h 941"/>
              <a:gd name="T84" fmla="*/ 1 w 1493"/>
              <a:gd name="T85" fmla="*/ 302 h 941"/>
              <a:gd name="T86" fmla="*/ 5 w 1493"/>
              <a:gd name="T87" fmla="*/ 269 h 941"/>
              <a:gd name="T88" fmla="*/ 11 w 1493"/>
              <a:gd name="T89" fmla="*/ 238 h 941"/>
              <a:gd name="T90" fmla="*/ 20 w 1493"/>
              <a:gd name="T91" fmla="*/ 208 h 941"/>
              <a:gd name="T92" fmla="*/ 32 w 1493"/>
              <a:gd name="T93" fmla="*/ 180 h 941"/>
              <a:gd name="T94" fmla="*/ 46 w 1493"/>
              <a:gd name="T95" fmla="*/ 153 h 941"/>
              <a:gd name="T96" fmla="*/ 64 w 1493"/>
              <a:gd name="T97" fmla="*/ 128 h 941"/>
              <a:gd name="T98" fmla="*/ 83 w 1493"/>
              <a:gd name="T99" fmla="*/ 105 h 941"/>
              <a:gd name="T100" fmla="*/ 105 w 1493"/>
              <a:gd name="T101" fmla="*/ 83 h 941"/>
              <a:gd name="T102" fmla="*/ 128 w 1493"/>
              <a:gd name="T103" fmla="*/ 63 h 941"/>
              <a:gd name="T104" fmla="*/ 153 w 1493"/>
              <a:gd name="T105" fmla="*/ 46 h 941"/>
              <a:gd name="T106" fmla="*/ 180 w 1493"/>
              <a:gd name="T107" fmla="*/ 31 h 941"/>
              <a:gd name="T108" fmla="*/ 209 w 1493"/>
              <a:gd name="T109" fmla="*/ 19 h 941"/>
              <a:gd name="T110" fmla="*/ 239 w 1493"/>
              <a:gd name="T111" fmla="*/ 10 h 941"/>
              <a:gd name="T112" fmla="*/ 270 w 1493"/>
              <a:gd name="T113" fmla="*/ 4 h 941"/>
              <a:gd name="T114" fmla="*/ 302 w 1493"/>
              <a:gd name="T115" fmla="*/ 1 h 941"/>
              <a:gd name="T116" fmla="*/ 318 w 1493"/>
              <a:gd name="T117" fmla="*/ 0 h 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493" h="941">
                <a:moveTo>
                  <a:pt x="318" y="0"/>
                </a:moveTo>
                <a:lnTo>
                  <a:pt x="1176" y="0"/>
                </a:lnTo>
                <a:lnTo>
                  <a:pt x="1176" y="0"/>
                </a:lnTo>
                <a:lnTo>
                  <a:pt x="1193" y="1"/>
                </a:lnTo>
                <a:lnTo>
                  <a:pt x="1209" y="2"/>
                </a:lnTo>
                <a:lnTo>
                  <a:pt x="1225" y="4"/>
                </a:lnTo>
                <a:lnTo>
                  <a:pt x="1240" y="7"/>
                </a:lnTo>
                <a:lnTo>
                  <a:pt x="1256" y="10"/>
                </a:lnTo>
                <a:lnTo>
                  <a:pt x="1271" y="15"/>
                </a:lnTo>
                <a:lnTo>
                  <a:pt x="1285" y="19"/>
                </a:lnTo>
                <a:lnTo>
                  <a:pt x="1300" y="25"/>
                </a:lnTo>
                <a:lnTo>
                  <a:pt x="1313" y="31"/>
                </a:lnTo>
                <a:lnTo>
                  <a:pt x="1327" y="39"/>
                </a:lnTo>
                <a:lnTo>
                  <a:pt x="1341" y="46"/>
                </a:lnTo>
                <a:lnTo>
                  <a:pt x="1354" y="54"/>
                </a:lnTo>
                <a:lnTo>
                  <a:pt x="1366" y="63"/>
                </a:lnTo>
                <a:lnTo>
                  <a:pt x="1378" y="72"/>
                </a:lnTo>
                <a:lnTo>
                  <a:pt x="1390" y="83"/>
                </a:lnTo>
                <a:lnTo>
                  <a:pt x="1401" y="93"/>
                </a:lnTo>
                <a:lnTo>
                  <a:pt x="1411" y="105"/>
                </a:lnTo>
                <a:lnTo>
                  <a:pt x="1421" y="116"/>
                </a:lnTo>
                <a:lnTo>
                  <a:pt x="1430" y="128"/>
                </a:lnTo>
                <a:lnTo>
                  <a:pt x="1439" y="140"/>
                </a:lnTo>
                <a:lnTo>
                  <a:pt x="1447" y="153"/>
                </a:lnTo>
                <a:lnTo>
                  <a:pt x="1455" y="166"/>
                </a:lnTo>
                <a:lnTo>
                  <a:pt x="1462" y="180"/>
                </a:lnTo>
                <a:lnTo>
                  <a:pt x="1469" y="194"/>
                </a:lnTo>
                <a:lnTo>
                  <a:pt x="1474" y="208"/>
                </a:lnTo>
                <a:lnTo>
                  <a:pt x="1479" y="223"/>
                </a:lnTo>
                <a:lnTo>
                  <a:pt x="1483" y="238"/>
                </a:lnTo>
                <a:lnTo>
                  <a:pt x="1487" y="253"/>
                </a:lnTo>
                <a:lnTo>
                  <a:pt x="1490" y="269"/>
                </a:lnTo>
                <a:lnTo>
                  <a:pt x="1492" y="286"/>
                </a:lnTo>
                <a:lnTo>
                  <a:pt x="1493" y="302"/>
                </a:lnTo>
                <a:lnTo>
                  <a:pt x="1493" y="318"/>
                </a:lnTo>
                <a:lnTo>
                  <a:pt x="1493" y="318"/>
                </a:lnTo>
                <a:lnTo>
                  <a:pt x="1492" y="347"/>
                </a:lnTo>
                <a:lnTo>
                  <a:pt x="1489" y="374"/>
                </a:lnTo>
                <a:lnTo>
                  <a:pt x="1482" y="402"/>
                </a:lnTo>
                <a:lnTo>
                  <a:pt x="1474" y="427"/>
                </a:lnTo>
                <a:lnTo>
                  <a:pt x="1463" y="453"/>
                </a:lnTo>
                <a:lnTo>
                  <a:pt x="1451" y="477"/>
                </a:lnTo>
                <a:lnTo>
                  <a:pt x="1436" y="500"/>
                </a:lnTo>
                <a:lnTo>
                  <a:pt x="1419" y="522"/>
                </a:lnTo>
                <a:lnTo>
                  <a:pt x="1401" y="541"/>
                </a:lnTo>
                <a:lnTo>
                  <a:pt x="1381" y="560"/>
                </a:lnTo>
                <a:lnTo>
                  <a:pt x="1360" y="576"/>
                </a:lnTo>
                <a:lnTo>
                  <a:pt x="1338" y="591"/>
                </a:lnTo>
                <a:lnTo>
                  <a:pt x="1313" y="604"/>
                </a:lnTo>
                <a:lnTo>
                  <a:pt x="1288" y="614"/>
                </a:lnTo>
                <a:lnTo>
                  <a:pt x="1262" y="623"/>
                </a:lnTo>
                <a:lnTo>
                  <a:pt x="1235" y="629"/>
                </a:lnTo>
                <a:lnTo>
                  <a:pt x="1235" y="629"/>
                </a:lnTo>
                <a:lnTo>
                  <a:pt x="1206" y="633"/>
                </a:lnTo>
                <a:lnTo>
                  <a:pt x="1191" y="635"/>
                </a:lnTo>
                <a:lnTo>
                  <a:pt x="1176" y="635"/>
                </a:lnTo>
                <a:lnTo>
                  <a:pt x="318" y="635"/>
                </a:lnTo>
                <a:lnTo>
                  <a:pt x="238" y="635"/>
                </a:lnTo>
                <a:lnTo>
                  <a:pt x="238" y="635"/>
                </a:lnTo>
                <a:lnTo>
                  <a:pt x="223" y="635"/>
                </a:lnTo>
                <a:lnTo>
                  <a:pt x="208" y="637"/>
                </a:lnTo>
                <a:lnTo>
                  <a:pt x="194" y="639"/>
                </a:lnTo>
                <a:lnTo>
                  <a:pt x="180" y="642"/>
                </a:lnTo>
                <a:lnTo>
                  <a:pt x="166" y="646"/>
                </a:lnTo>
                <a:lnTo>
                  <a:pt x="155" y="651"/>
                </a:lnTo>
                <a:lnTo>
                  <a:pt x="142" y="655"/>
                </a:lnTo>
                <a:lnTo>
                  <a:pt x="130" y="662"/>
                </a:lnTo>
                <a:lnTo>
                  <a:pt x="120" y="669"/>
                </a:lnTo>
                <a:lnTo>
                  <a:pt x="110" y="676"/>
                </a:lnTo>
                <a:lnTo>
                  <a:pt x="99" y="684"/>
                </a:lnTo>
                <a:lnTo>
                  <a:pt x="90" y="693"/>
                </a:lnTo>
                <a:lnTo>
                  <a:pt x="81" y="703"/>
                </a:lnTo>
                <a:lnTo>
                  <a:pt x="73" y="712"/>
                </a:lnTo>
                <a:lnTo>
                  <a:pt x="58" y="733"/>
                </a:lnTo>
                <a:lnTo>
                  <a:pt x="44" y="756"/>
                </a:lnTo>
                <a:lnTo>
                  <a:pt x="32" y="780"/>
                </a:lnTo>
                <a:lnTo>
                  <a:pt x="23" y="805"/>
                </a:lnTo>
                <a:lnTo>
                  <a:pt x="15" y="832"/>
                </a:lnTo>
                <a:lnTo>
                  <a:pt x="9" y="858"/>
                </a:lnTo>
                <a:lnTo>
                  <a:pt x="5" y="886"/>
                </a:lnTo>
                <a:lnTo>
                  <a:pt x="3" y="913"/>
                </a:lnTo>
                <a:lnTo>
                  <a:pt x="1" y="941"/>
                </a:lnTo>
                <a:lnTo>
                  <a:pt x="0" y="941"/>
                </a:lnTo>
                <a:lnTo>
                  <a:pt x="0" y="318"/>
                </a:lnTo>
                <a:lnTo>
                  <a:pt x="0" y="318"/>
                </a:lnTo>
                <a:lnTo>
                  <a:pt x="1" y="302"/>
                </a:lnTo>
                <a:lnTo>
                  <a:pt x="3" y="286"/>
                </a:lnTo>
                <a:lnTo>
                  <a:pt x="5" y="269"/>
                </a:lnTo>
                <a:lnTo>
                  <a:pt x="7" y="253"/>
                </a:lnTo>
                <a:lnTo>
                  <a:pt x="11" y="238"/>
                </a:lnTo>
                <a:lnTo>
                  <a:pt x="15" y="223"/>
                </a:lnTo>
                <a:lnTo>
                  <a:pt x="20" y="208"/>
                </a:lnTo>
                <a:lnTo>
                  <a:pt x="26" y="194"/>
                </a:lnTo>
                <a:lnTo>
                  <a:pt x="32" y="180"/>
                </a:lnTo>
                <a:lnTo>
                  <a:pt x="39" y="166"/>
                </a:lnTo>
                <a:lnTo>
                  <a:pt x="46" y="153"/>
                </a:lnTo>
                <a:lnTo>
                  <a:pt x="54" y="140"/>
                </a:lnTo>
                <a:lnTo>
                  <a:pt x="64" y="128"/>
                </a:lnTo>
                <a:lnTo>
                  <a:pt x="73" y="116"/>
                </a:lnTo>
                <a:lnTo>
                  <a:pt x="83" y="105"/>
                </a:lnTo>
                <a:lnTo>
                  <a:pt x="94" y="93"/>
                </a:lnTo>
                <a:lnTo>
                  <a:pt x="105" y="83"/>
                </a:lnTo>
                <a:lnTo>
                  <a:pt x="117" y="72"/>
                </a:lnTo>
                <a:lnTo>
                  <a:pt x="128" y="63"/>
                </a:lnTo>
                <a:lnTo>
                  <a:pt x="141" y="54"/>
                </a:lnTo>
                <a:lnTo>
                  <a:pt x="153" y="46"/>
                </a:lnTo>
                <a:lnTo>
                  <a:pt x="167" y="39"/>
                </a:lnTo>
                <a:lnTo>
                  <a:pt x="180" y="31"/>
                </a:lnTo>
                <a:lnTo>
                  <a:pt x="195" y="25"/>
                </a:lnTo>
                <a:lnTo>
                  <a:pt x="209" y="19"/>
                </a:lnTo>
                <a:lnTo>
                  <a:pt x="224" y="15"/>
                </a:lnTo>
                <a:lnTo>
                  <a:pt x="239" y="10"/>
                </a:lnTo>
                <a:lnTo>
                  <a:pt x="254" y="7"/>
                </a:lnTo>
                <a:lnTo>
                  <a:pt x="270" y="4"/>
                </a:lnTo>
                <a:lnTo>
                  <a:pt x="286" y="2"/>
                </a:lnTo>
                <a:lnTo>
                  <a:pt x="302" y="1"/>
                </a:lnTo>
                <a:lnTo>
                  <a:pt x="318" y="0"/>
                </a:lnTo>
                <a:lnTo>
                  <a:pt x="31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74" name="Text Placeholder 4"/>
          <p:cNvSpPr>
            <a:spLocks noGrp="1"/>
          </p:cNvSpPr>
          <p:nvPr>
            <p:ph type="body" sz="quarter" idx="60" hasCustomPrompt="1"/>
          </p:nvPr>
        </p:nvSpPr>
        <p:spPr>
          <a:xfrm>
            <a:off x="4786460" y="1563638"/>
            <a:ext cx="1182688" cy="50323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Milestone 3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="" val="3588793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oject Pha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noProof="0" dirty="0" smtClean="0"/>
              <a:t>Project Phases</a:t>
            </a:r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0096-E2FA-4C53-8FFA-C198FACBBC31}" type="datetimeFigureOut">
              <a:rPr lang="en-US" noProof="0" smtClean="0"/>
              <a:pPr/>
              <a:t>3/11/2020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EB2CE-F8EE-47A0-A8D1-750600A29654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8" name="Freeform 32"/>
          <p:cNvSpPr>
            <a:spLocks/>
          </p:cNvSpPr>
          <p:nvPr userDrawn="1"/>
        </p:nvSpPr>
        <p:spPr bwMode="auto">
          <a:xfrm>
            <a:off x="561979" y="2569911"/>
            <a:ext cx="1897111" cy="2011327"/>
          </a:xfrm>
          <a:custGeom>
            <a:avLst/>
            <a:gdLst>
              <a:gd name="T0" fmla="*/ 1362 w 1362"/>
              <a:gd name="T1" fmla="*/ 0 h 1444"/>
              <a:gd name="T2" fmla="*/ 1362 w 1362"/>
              <a:gd name="T3" fmla="*/ 1444 h 1444"/>
              <a:gd name="T4" fmla="*/ 0 w 1362"/>
              <a:gd name="T5" fmla="*/ 1444 h 1444"/>
              <a:gd name="T6" fmla="*/ 0 w 1362"/>
              <a:gd name="T7" fmla="*/ 146 h 1444"/>
              <a:gd name="T8" fmla="*/ 1362 w 1362"/>
              <a:gd name="T9" fmla="*/ 0 h 1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2" h="1444">
                <a:moveTo>
                  <a:pt x="1362" y="0"/>
                </a:moveTo>
                <a:lnTo>
                  <a:pt x="1362" y="1444"/>
                </a:lnTo>
                <a:lnTo>
                  <a:pt x="0" y="1444"/>
                </a:lnTo>
                <a:lnTo>
                  <a:pt x="0" y="146"/>
                </a:lnTo>
                <a:lnTo>
                  <a:pt x="136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33"/>
          <p:cNvSpPr>
            <a:spLocks/>
          </p:cNvSpPr>
          <p:nvPr userDrawn="1"/>
        </p:nvSpPr>
        <p:spPr bwMode="auto">
          <a:xfrm>
            <a:off x="2602557" y="2352620"/>
            <a:ext cx="1897111" cy="2228618"/>
          </a:xfrm>
          <a:custGeom>
            <a:avLst/>
            <a:gdLst>
              <a:gd name="T0" fmla="*/ 1362 w 1362"/>
              <a:gd name="T1" fmla="*/ 0 h 1600"/>
              <a:gd name="T2" fmla="*/ 1362 w 1362"/>
              <a:gd name="T3" fmla="*/ 1600 h 1600"/>
              <a:gd name="T4" fmla="*/ 0 w 1362"/>
              <a:gd name="T5" fmla="*/ 1600 h 1600"/>
              <a:gd name="T6" fmla="*/ 0 w 1362"/>
              <a:gd name="T7" fmla="*/ 145 h 1600"/>
              <a:gd name="T8" fmla="*/ 1362 w 1362"/>
              <a:gd name="T9" fmla="*/ 0 h 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2" h="1600">
                <a:moveTo>
                  <a:pt x="1362" y="0"/>
                </a:moveTo>
                <a:lnTo>
                  <a:pt x="1362" y="1600"/>
                </a:lnTo>
                <a:lnTo>
                  <a:pt x="0" y="1600"/>
                </a:lnTo>
                <a:lnTo>
                  <a:pt x="0" y="145"/>
                </a:lnTo>
                <a:lnTo>
                  <a:pt x="136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34"/>
          <p:cNvSpPr>
            <a:spLocks/>
          </p:cNvSpPr>
          <p:nvPr userDrawn="1"/>
        </p:nvSpPr>
        <p:spPr bwMode="auto">
          <a:xfrm>
            <a:off x="4645922" y="2133937"/>
            <a:ext cx="1895718" cy="2447301"/>
          </a:xfrm>
          <a:custGeom>
            <a:avLst/>
            <a:gdLst>
              <a:gd name="T0" fmla="*/ 1361 w 1361"/>
              <a:gd name="T1" fmla="*/ 0 h 1757"/>
              <a:gd name="T2" fmla="*/ 1361 w 1361"/>
              <a:gd name="T3" fmla="*/ 1757 h 1757"/>
              <a:gd name="T4" fmla="*/ 0 w 1361"/>
              <a:gd name="T5" fmla="*/ 1757 h 1757"/>
              <a:gd name="T6" fmla="*/ 0 w 1361"/>
              <a:gd name="T7" fmla="*/ 145 h 1757"/>
              <a:gd name="T8" fmla="*/ 1361 w 1361"/>
              <a:gd name="T9" fmla="*/ 0 h 1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1" h="1757">
                <a:moveTo>
                  <a:pt x="1361" y="0"/>
                </a:moveTo>
                <a:lnTo>
                  <a:pt x="1361" y="1757"/>
                </a:lnTo>
                <a:lnTo>
                  <a:pt x="0" y="1757"/>
                </a:lnTo>
                <a:lnTo>
                  <a:pt x="0" y="145"/>
                </a:lnTo>
                <a:lnTo>
                  <a:pt x="1361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35"/>
          <p:cNvSpPr>
            <a:spLocks/>
          </p:cNvSpPr>
          <p:nvPr userDrawn="1"/>
        </p:nvSpPr>
        <p:spPr bwMode="auto">
          <a:xfrm>
            <a:off x="6686499" y="1916647"/>
            <a:ext cx="1897111" cy="2664591"/>
          </a:xfrm>
          <a:custGeom>
            <a:avLst/>
            <a:gdLst>
              <a:gd name="T0" fmla="*/ 1362 w 1362"/>
              <a:gd name="T1" fmla="*/ 0 h 1913"/>
              <a:gd name="T2" fmla="*/ 1362 w 1362"/>
              <a:gd name="T3" fmla="*/ 1913 h 1913"/>
              <a:gd name="T4" fmla="*/ 0 w 1362"/>
              <a:gd name="T5" fmla="*/ 1913 h 1913"/>
              <a:gd name="T6" fmla="*/ 0 w 1362"/>
              <a:gd name="T7" fmla="*/ 145 h 1913"/>
              <a:gd name="T8" fmla="*/ 1362 w 1362"/>
              <a:gd name="T9" fmla="*/ 0 h 1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2" h="1913">
                <a:moveTo>
                  <a:pt x="1362" y="0"/>
                </a:moveTo>
                <a:lnTo>
                  <a:pt x="1362" y="1913"/>
                </a:lnTo>
                <a:lnTo>
                  <a:pt x="0" y="1913"/>
                </a:lnTo>
                <a:lnTo>
                  <a:pt x="0" y="145"/>
                </a:lnTo>
                <a:lnTo>
                  <a:pt x="136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 userDrawn="1"/>
        </p:nvSpPr>
        <p:spPr bwMode="auto">
          <a:xfrm>
            <a:off x="561979" y="2132544"/>
            <a:ext cx="1897111" cy="586405"/>
          </a:xfrm>
          <a:custGeom>
            <a:avLst/>
            <a:gdLst>
              <a:gd name="T0" fmla="*/ 1362 w 1362"/>
              <a:gd name="T1" fmla="*/ 0 h 421"/>
              <a:gd name="T2" fmla="*/ 1362 w 1362"/>
              <a:gd name="T3" fmla="*/ 276 h 421"/>
              <a:gd name="T4" fmla="*/ 0 w 1362"/>
              <a:gd name="T5" fmla="*/ 421 h 421"/>
              <a:gd name="T6" fmla="*/ 0 w 1362"/>
              <a:gd name="T7" fmla="*/ 0 h 421"/>
              <a:gd name="T8" fmla="*/ 1362 w 1362"/>
              <a:gd name="T9" fmla="*/ 0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2" h="421">
                <a:moveTo>
                  <a:pt x="1362" y="0"/>
                </a:moveTo>
                <a:lnTo>
                  <a:pt x="1362" y="276"/>
                </a:lnTo>
                <a:lnTo>
                  <a:pt x="0" y="421"/>
                </a:lnTo>
                <a:lnTo>
                  <a:pt x="0" y="0"/>
                </a:lnTo>
                <a:lnTo>
                  <a:pt x="136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 userDrawn="1"/>
        </p:nvSpPr>
        <p:spPr bwMode="auto">
          <a:xfrm>
            <a:off x="2602557" y="1913861"/>
            <a:ext cx="1897111" cy="586405"/>
          </a:xfrm>
          <a:custGeom>
            <a:avLst/>
            <a:gdLst>
              <a:gd name="T0" fmla="*/ 1362 w 1362"/>
              <a:gd name="T1" fmla="*/ 0 h 421"/>
              <a:gd name="T2" fmla="*/ 1362 w 1362"/>
              <a:gd name="T3" fmla="*/ 276 h 421"/>
              <a:gd name="T4" fmla="*/ 0 w 1362"/>
              <a:gd name="T5" fmla="*/ 421 h 421"/>
              <a:gd name="T6" fmla="*/ 0 w 1362"/>
              <a:gd name="T7" fmla="*/ 0 h 421"/>
              <a:gd name="T8" fmla="*/ 1362 w 1362"/>
              <a:gd name="T9" fmla="*/ 0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2" h="421">
                <a:moveTo>
                  <a:pt x="1362" y="0"/>
                </a:moveTo>
                <a:lnTo>
                  <a:pt x="1362" y="276"/>
                </a:lnTo>
                <a:lnTo>
                  <a:pt x="0" y="421"/>
                </a:lnTo>
                <a:lnTo>
                  <a:pt x="0" y="0"/>
                </a:lnTo>
                <a:lnTo>
                  <a:pt x="136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42"/>
          <p:cNvSpPr>
            <a:spLocks/>
          </p:cNvSpPr>
          <p:nvPr userDrawn="1"/>
        </p:nvSpPr>
        <p:spPr bwMode="auto">
          <a:xfrm>
            <a:off x="4645922" y="1695178"/>
            <a:ext cx="1895718" cy="587798"/>
          </a:xfrm>
          <a:custGeom>
            <a:avLst/>
            <a:gdLst>
              <a:gd name="T0" fmla="*/ 1361 w 1361"/>
              <a:gd name="T1" fmla="*/ 0 h 422"/>
              <a:gd name="T2" fmla="*/ 1361 w 1361"/>
              <a:gd name="T3" fmla="*/ 276 h 422"/>
              <a:gd name="T4" fmla="*/ 0 w 1361"/>
              <a:gd name="T5" fmla="*/ 422 h 422"/>
              <a:gd name="T6" fmla="*/ 0 w 1361"/>
              <a:gd name="T7" fmla="*/ 0 h 422"/>
              <a:gd name="T8" fmla="*/ 1361 w 1361"/>
              <a:gd name="T9" fmla="*/ 0 h 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1" h="422">
                <a:moveTo>
                  <a:pt x="1361" y="0"/>
                </a:moveTo>
                <a:lnTo>
                  <a:pt x="1361" y="276"/>
                </a:lnTo>
                <a:lnTo>
                  <a:pt x="0" y="422"/>
                </a:lnTo>
                <a:lnTo>
                  <a:pt x="0" y="0"/>
                </a:lnTo>
                <a:lnTo>
                  <a:pt x="1361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43"/>
          <p:cNvSpPr>
            <a:spLocks/>
          </p:cNvSpPr>
          <p:nvPr userDrawn="1"/>
        </p:nvSpPr>
        <p:spPr bwMode="auto">
          <a:xfrm>
            <a:off x="6686499" y="1477888"/>
            <a:ext cx="1897111" cy="586405"/>
          </a:xfrm>
          <a:custGeom>
            <a:avLst/>
            <a:gdLst>
              <a:gd name="T0" fmla="*/ 1362 w 1362"/>
              <a:gd name="T1" fmla="*/ 0 h 421"/>
              <a:gd name="T2" fmla="*/ 1362 w 1362"/>
              <a:gd name="T3" fmla="*/ 276 h 421"/>
              <a:gd name="T4" fmla="*/ 0 w 1362"/>
              <a:gd name="T5" fmla="*/ 421 h 421"/>
              <a:gd name="T6" fmla="*/ 0 w 1362"/>
              <a:gd name="T7" fmla="*/ 0 h 421"/>
              <a:gd name="T8" fmla="*/ 1362 w 1362"/>
              <a:gd name="T9" fmla="*/ 0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2" h="421">
                <a:moveTo>
                  <a:pt x="1362" y="0"/>
                </a:moveTo>
                <a:lnTo>
                  <a:pt x="1362" y="276"/>
                </a:lnTo>
                <a:lnTo>
                  <a:pt x="0" y="421"/>
                </a:lnTo>
                <a:lnTo>
                  <a:pt x="0" y="0"/>
                </a:lnTo>
                <a:lnTo>
                  <a:pt x="136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35" hasCustomPrompt="1"/>
          </p:nvPr>
        </p:nvSpPr>
        <p:spPr>
          <a:xfrm>
            <a:off x="561979" y="2132544"/>
            <a:ext cx="1897111" cy="464614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Phase 1</a:t>
            </a:r>
            <a:endParaRPr lang="en-US" dirty="0"/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36" hasCustomPrompt="1"/>
          </p:nvPr>
        </p:nvSpPr>
        <p:spPr>
          <a:xfrm>
            <a:off x="2602556" y="1913861"/>
            <a:ext cx="1897111" cy="464614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Phase 2</a:t>
            </a:r>
            <a:endParaRPr lang="en-US" dirty="0"/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37" hasCustomPrompt="1"/>
          </p:nvPr>
        </p:nvSpPr>
        <p:spPr>
          <a:xfrm>
            <a:off x="4639108" y="1699212"/>
            <a:ext cx="1897111" cy="464614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Phase 3</a:t>
            </a:r>
            <a:endParaRPr lang="en-US" dirty="0"/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38" hasCustomPrompt="1"/>
          </p:nvPr>
        </p:nvSpPr>
        <p:spPr>
          <a:xfrm>
            <a:off x="6686499" y="1477888"/>
            <a:ext cx="1897111" cy="464614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Phase 4</a:t>
            </a:r>
            <a:endParaRPr lang="en-US" dirty="0"/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39" hasCustomPrompt="1"/>
          </p:nvPr>
        </p:nvSpPr>
        <p:spPr>
          <a:xfrm>
            <a:off x="561979" y="3007276"/>
            <a:ext cx="1897111" cy="1278924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Insert your desired text here.</a:t>
            </a:r>
            <a:endParaRPr lang="en-US" dirty="0"/>
          </a:p>
        </p:txBody>
      </p:sp>
      <p:sp>
        <p:nvSpPr>
          <p:cNvPr id="31" name="Text Placeholder 4"/>
          <p:cNvSpPr>
            <a:spLocks noGrp="1"/>
          </p:cNvSpPr>
          <p:nvPr>
            <p:ph type="body" sz="quarter" idx="40" hasCustomPrompt="1"/>
          </p:nvPr>
        </p:nvSpPr>
        <p:spPr>
          <a:xfrm>
            <a:off x="2602556" y="2788592"/>
            <a:ext cx="1897111" cy="1497607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Insert your desired text here.</a:t>
            </a:r>
            <a:endParaRPr lang="en-US" dirty="0"/>
          </a:p>
        </p:txBody>
      </p:sp>
      <p:sp>
        <p:nvSpPr>
          <p:cNvPr id="32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639108" y="2573944"/>
            <a:ext cx="1897111" cy="1712256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Insert your desired text here.</a:t>
            </a:r>
            <a:endParaRPr lang="en-US" dirty="0"/>
          </a:p>
        </p:txBody>
      </p:sp>
      <p:sp>
        <p:nvSpPr>
          <p:cNvPr id="33" name="Text Placeholder 4"/>
          <p:cNvSpPr>
            <a:spLocks noGrp="1"/>
          </p:cNvSpPr>
          <p:nvPr>
            <p:ph type="body" sz="quarter" idx="42" hasCustomPrompt="1"/>
          </p:nvPr>
        </p:nvSpPr>
        <p:spPr>
          <a:xfrm>
            <a:off x="6686499" y="2352620"/>
            <a:ext cx="1897111" cy="1933580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Insert your desired text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7402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FF30096-E2FA-4C53-8FFA-C198FACBBC31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BE6EB2CE-F8EE-47A0-A8D1-750600A296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741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0" r:id="rId2"/>
    <p:sldLayoutId id="2147483669" r:id="rId3"/>
    <p:sldLayoutId id="2147483670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12-Month Timeline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 smtClean="0"/>
              <a:t>Feb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 smtClean="0"/>
              <a:t>Milestone 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2019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2020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 smtClean="0"/>
              <a:t>Jan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 smtClean="0"/>
              <a:t>Mar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 smtClean="0"/>
              <a:t>Apr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US" dirty="0" smtClean="0"/>
              <a:t>May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en-US" dirty="0" smtClean="0"/>
              <a:t>Jun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r>
              <a:rPr lang="en-US" dirty="0" smtClean="0"/>
              <a:t>Jul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r>
              <a:rPr lang="en-US" dirty="0" smtClean="0"/>
              <a:t>Aug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r>
              <a:rPr lang="en-US" dirty="0" smtClean="0"/>
              <a:t>Sep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r>
              <a:rPr lang="en-US" dirty="0" smtClean="0"/>
              <a:t>Oct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r>
              <a:rPr lang="en-US" dirty="0" smtClean="0"/>
              <a:t>Nov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r>
              <a:rPr lang="en-US" dirty="0" smtClean="0"/>
              <a:t>Dec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r>
              <a:rPr lang="en-US" dirty="0" smtClean="0"/>
              <a:t>Milestone 1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r>
              <a:rPr lang="en-US" dirty="0" smtClean="0"/>
              <a:t>Task 1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r>
              <a:rPr lang="en-US" dirty="0"/>
              <a:t>Task 2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r>
              <a:rPr lang="en-US" dirty="0" smtClean="0"/>
              <a:t>Task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374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6-Month Timeline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Milestone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2020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 smtClean="0"/>
              <a:t>Jan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r>
              <a:rPr lang="en-US" dirty="0"/>
              <a:t>Milestone 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r>
              <a:rPr lang="en-US" dirty="0" smtClean="0"/>
              <a:t>Feb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r>
              <a:rPr lang="en-US" dirty="0" smtClean="0"/>
              <a:t>Mar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r>
              <a:rPr lang="en-US" dirty="0" smtClean="0"/>
              <a:t>Apr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r>
              <a:rPr lang="en-US" dirty="0" smtClean="0"/>
              <a:t>May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r>
              <a:rPr lang="en-US" dirty="0" smtClean="0"/>
              <a:t>Jun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r>
              <a:rPr lang="en-US" dirty="0"/>
              <a:t>Task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r>
              <a:rPr lang="en-US" dirty="0"/>
              <a:t>Task 2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r>
              <a:rPr lang="en-US" dirty="0" smtClean="0"/>
              <a:t>Task 3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r>
              <a:rPr lang="en-US" dirty="0" smtClean="0"/>
              <a:t>Task 4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r>
              <a:rPr lang="en-US" dirty="0"/>
              <a:t>Milestone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258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Phases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 smtClean="0"/>
              <a:t>Phase 1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 smtClean="0"/>
              <a:t>Phase 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 smtClean="0"/>
              <a:t>Phase 3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/>
              <a:t>Insert your desired text here.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/>
              <a:t>Insert your desired text here.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Insert your desired text here.</a:t>
            </a:r>
          </a:p>
        </p:txBody>
      </p:sp>
    </p:spTree>
    <p:extLst>
      <p:ext uri="{BB962C8B-B14F-4D97-AF65-F5344CB8AC3E}">
        <p14:creationId xmlns:p14="http://schemas.microsoft.com/office/powerpoint/2010/main" xmlns="" val="238831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Phases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Phase 1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Phase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/>
              <a:t>Phase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/>
              <a:t>Phase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/>
              <a:t>Insert your desired text here.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/>
              <a:t>Insert your desired text here.</a:t>
            </a: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Insert your desired text here.</a:t>
            </a:r>
          </a:p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US" dirty="0"/>
              <a:t>Insert your desired text here.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001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468">
  <a:themeElements>
    <a:clrScheme name="pd0078">
      <a:dk1>
        <a:srgbClr val="494C4F"/>
      </a:dk1>
      <a:lt1>
        <a:srgbClr val="FFFFFF"/>
      </a:lt1>
      <a:dk2>
        <a:srgbClr val="494C4F"/>
      </a:dk2>
      <a:lt2>
        <a:srgbClr val="F2F3F8"/>
      </a:lt2>
      <a:accent1>
        <a:srgbClr val="FA7541"/>
      </a:accent1>
      <a:accent2>
        <a:srgbClr val="FED65C"/>
      </a:accent2>
      <a:accent3>
        <a:srgbClr val="4CBED8"/>
      </a:accent3>
      <a:accent4>
        <a:srgbClr val="A1D469"/>
      </a:accent4>
      <a:accent5>
        <a:srgbClr val="ED5463"/>
      </a:accent5>
      <a:accent6>
        <a:srgbClr val="49CFAE"/>
      </a:accent6>
      <a:hlink>
        <a:srgbClr val="4CBED8"/>
      </a:hlink>
      <a:folHlink>
        <a:srgbClr val="49CFA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1468</Template>
  <TotalTime>0</TotalTime>
  <Words>109</Words>
  <Application>Microsoft Office PowerPoint</Application>
  <PresentationFormat>On-screen Show (16:9)</PresentationFormat>
  <Paragraphs>51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1468</vt:lpstr>
      <vt:lpstr>12-Month Timeline</vt:lpstr>
      <vt:lpstr>6-Month Timeline</vt:lpstr>
      <vt:lpstr>Project Phases</vt:lpstr>
      <vt:lpstr>Project Phases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Timeline Template</dc:title>
  <dc:creator>user</dc:creator>
  <cp:keywords>Monthly Timeline Template</cp:keywords>
  <cp:lastModifiedBy>user</cp:lastModifiedBy>
  <cp:revision>2</cp:revision>
  <dcterms:created xsi:type="dcterms:W3CDTF">2020-03-11T03:28:51Z</dcterms:created>
  <dcterms:modified xsi:type="dcterms:W3CDTF">2020-03-11T03:29:12Z</dcterms:modified>
</cp:coreProperties>
</file>